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embeddedFontLst>
    <p:embeddedFont>
      <p:font typeface="Overlock" panose="020B0604020202020204" charset="0"/>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455" autoAdjust="0"/>
  </p:normalViewPr>
  <p:slideViewPr>
    <p:cSldViewPr snapToGrid="0">
      <p:cViewPr varScale="1">
        <p:scale>
          <a:sx n="66" d="100"/>
          <a:sy n="66" d="100"/>
        </p:scale>
        <p:origin x="97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856d9b2d0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856d9b2d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13"/>
        <p:cNvGrpSpPr/>
        <p:nvPr/>
      </p:nvGrpSpPr>
      <p:grpSpPr>
        <a:xfrm>
          <a:off x="0" y="0"/>
          <a:ext cx="0" cy="0"/>
          <a:chOff x="0" y="0"/>
          <a:chExt cx="0" cy="0"/>
        </a:xfrm>
      </p:grpSpPr>
      <p:sp>
        <p:nvSpPr>
          <p:cNvPr id="14" name="Google Shape;14;p2" title="scalloped circle"/>
          <p:cNvSpPr/>
          <p:nvPr/>
        </p:nvSpPr>
        <p:spPr>
          <a:xfrm>
            <a:off x="3557016" y="630936"/>
            <a:ext cx="5235575" cy="5229225"/>
          </a:xfrm>
          <a:custGeom>
            <a:avLst/>
            <a:gdLst/>
            <a:ahLst/>
            <a:cxnLst/>
            <a:rect l="l" t="t" r="r" b="b"/>
            <a:pathLst>
              <a:path w="3298" h="3294" extrusionOk="0">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15" name="Google Shape;15;p2"/>
          <p:cNvSpPr txBox="1">
            <a:spLocks noGrp="1"/>
          </p:cNvSpPr>
          <p:nvPr>
            <p:ph type="ctrTitle"/>
          </p:nvPr>
        </p:nvSpPr>
        <p:spPr>
          <a:xfrm>
            <a:off x="1078523" y="1098388"/>
            <a:ext cx="10318418" cy="4394988"/>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2"/>
              </a:buClr>
              <a:buSzPts val="10000"/>
              <a:buFont typeface="Overlock"/>
              <a:buNone/>
              <a:defRPr sz="10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2215045" y="5979196"/>
            <a:ext cx="8045373" cy="742279"/>
          </a:xfrm>
          <a:prstGeom prst="rect">
            <a:avLst/>
          </a:prstGeom>
          <a:noFill/>
          <a:ln>
            <a:noFill/>
          </a:ln>
        </p:spPr>
        <p:txBody>
          <a:bodyPr spcFirstLastPara="1" wrap="square" lIns="91425" tIns="45700" rIns="91425" bIns="45700" anchor="t" anchorCtr="0">
            <a:noAutofit/>
          </a:bodyPr>
          <a:lstStyle>
            <a:lvl1pPr lvl="0" algn="ctr">
              <a:lnSpc>
                <a:spcPct val="100000"/>
              </a:lnSpc>
              <a:spcBef>
                <a:spcPts val="700"/>
              </a:spcBef>
              <a:spcAft>
                <a:spcPts val="0"/>
              </a:spcAft>
              <a:buSzPts val="2000"/>
              <a:buNone/>
              <a:defRPr sz="2000" b="1" i="0" cap="none">
                <a:solidFill>
                  <a:schemeClr val="dk2"/>
                </a:solidFill>
              </a:defRPr>
            </a:lvl1pPr>
            <a:lvl2pPr lvl="1" algn="ctr">
              <a:lnSpc>
                <a:spcPct val="110000"/>
              </a:lnSpc>
              <a:spcBef>
                <a:spcPts val="700"/>
              </a:spcBef>
              <a:spcAft>
                <a:spcPts val="0"/>
              </a:spcAft>
              <a:buSzPts val="2000"/>
              <a:buNone/>
              <a:defRPr sz="2000"/>
            </a:lvl2pPr>
            <a:lvl3pPr lvl="2" algn="ctr">
              <a:lnSpc>
                <a:spcPct val="110000"/>
              </a:lnSpc>
              <a:spcBef>
                <a:spcPts val="700"/>
              </a:spcBef>
              <a:spcAft>
                <a:spcPts val="0"/>
              </a:spcAft>
              <a:buSzPts val="1800"/>
              <a:buNone/>
              <a:defRPr sz="1800"/>
            </a:lvl3pPr>
            <a:lvl4pPr lvl="3" algn="ctr">
              <a:lnSpc>
                <a:spcPct val="110000"/>
              </a:lnSpc>
              <a:spcBef>
                <a:spcPts val="700"/>
              </a:spcBef>
              <a:spcAft>
                <a:spcPts val="0"/>
              </a:spcAft>
              <a:buSzPts val="1600"/>
              <a:buNone/>
              <a:defRPr sz="1600"/>
            </a:lvl4pPr>
            <a:lvl5pPr lvl="4" algn="ctr">
              <a:lnSpc>
                <a:spcPct val="110000"/>
              </a:lnSpc>
              <a:spcBef>
                <a:spcPts val="700"/>
              </a:spcBef>
              <a:spcAft>
                <a:spcPts val="0"/>
              </a:spcAft>
              <a:buSzPts val="1600"/>
              <a:buNone/>
              <a:defRPr sz="1600"/>
            </a:lvl5pPr>
            <a:lvl6pPr lvl="5" algn="ctr">
              <a:lnSpc>
                <a:spcPct val="110000"/>
              </a:lnSpc>
              <a:spcBef>
                <a:spcPts val="700"/>
              </a:spcBef>
              <a:spcAft>
                <a:spcPts val="0"/>
              </a:spcAft>
              <a:buSzPts val="1600"/>
              <a:buNone/>
              <a:defRPr sz="1600"/>
            </a:lvl6pPr>
            <a:lvl7pPr lvl="6" algn="ctr">
              <a:lnSpc>
                <a:spcPct val="110000"/>
              </a:lnSpc>
              <a:spcBef>
                <a:spcPts val="700"/>
              </a:spcBef>
              <a:spcAft>
                <a:spcPts val="0"/>
              </a:spcAft>
              <a:buSzPts val="1600"/>
              <a:buNone/>
              <a:defRPr sz="1600"/>
            </a:lvl7pPr>
            <a:lvl8pPr lvl="7" algn="ctr">
              <a:lnSpc>
                <a:spcPct val="110000"/>
              </a:lnSpc>
              <a:spcBef>
                <a:spcPts val="700"/>
              </a:spcBef>
              <a:spcAft>
                <a:spcPts val="0"/>
              </a:spcAft>
              <a:buSzPts val="1600"/>
              <a:buNone/>
              <a:defRPr sz="1600"/>
            </a:lvl8pPr>
            <a:lvl9pPr lvl="8" algn="ctr">
              <a:lnSpc>
                <a:spcPct val="110000"/>
              </a:lnSpc>
              <a:spcBef>
                <a:spcPts val="700"/>
              </a:spcBef>
              <a:spcAft>
                <a:spcPts val="0"/>
              </a:spcAft>
              <a:buSzPts val="1600"/>
              <a:buNone/>
              <a:defRPr sz="1600"/>
            </a:lvl9pPr>
          </a:lstStyle>
          <a:p>
            <a:endParaRPr/>
          </a:p>
        </p:txBody>
      </p:sp>
      <p:sp>
        <p:nvSpPr>
          <p:cNvPr id="17" name="Google Shape;17;p2" title="left edge border"/>
          <p:cNvSpPr/>
          <p:nvPr/>
        </p:nvSpPr>
        <p:spPr>
          <a:xfrm>
            <a:off x="0" y="0"/>
            <a:ext cx="283464"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20" name="Google Shape;20;p2"/>
          <p:cNvPicPr preferRelativeResize="0"/>
          <p:nvPr/>
        </p:nvPicPr>
        <p:blipFill rotWithShape="1">
          <a:blip r:embed="rId2">
            <a:alphaModFix/>
          </a:blip>
          <a:srcRect/>
          <a:stretch/>
        </p:blipFill>
        <p:spPr>
          <a:xfrm>
            <a:off x="10358716" y="5673725"/>
            <a:ext cx="1038225" cy="10477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1"/>
          <p:cNvSpPr txBox="1">
            <a:spLocks noGrp="1"/>
          </p:cNvSpPr>
          <p:nvPr>
            <p:ph type="body" idx="1"/>
          </p:nvPr>
        </p:nvSpPr>
        <p:spPr>
          <a:xfrm rot="5400000">
            <a:off x="4544043" y="-1006365"/>
            <a:ext cx="3593591" cy="10178322"/>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77" name="Google Shape;77;p11"/>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1"/>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8012185" y="2436522"/>
            <a:ext cx="5600404"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2653390" y="-1013705"/>
            <a:ext cx="5600405" cy="8392585"/>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82" name="Google Shape;82;p12"/>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24" name="Google Shape;24;p3"/>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dk2"/>
        </a:solidFill>
        <a:effectLst/>
      </p:bgPr>
    </p:bg>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3242929" y="1073888"/>
            <a:ext cx="8187071" cy="406462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2"/>
              </a:buClr>
              <a:buSzPts val="8400"/>
              <a:buFont typeface="Overlock"/>
              <a:buNone/>
              <a:defRPr sz="8400">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3242930" y="5159781"/>
            <a:ext cx="7017488" cy="951135"/>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700"/>
              </a:spcBef>
              <a:spcAft>
                <a:spcPts val="0"/>
              </a:spcAft>
              <a:buSzPts val="2000"/>
              <a:buNone/>
              <a:defRPr sz="2000" b="1" i="0" cap="none">
                <a:solidFill>
                  <a:schemeClr val="accent1"/>
                </a:solidFill>
              </a:defRPr>
            </a:lvl1pPr>
            <a:lvl2pPr marL="914400" lvl="1" indent="-228600" algn="l">
              <a:lnSpc>
                <a:spcPct val="110000"/>
              </a:lnSpc>
              <a:spcBef>
                <a:spcPts val="700"/>
              </a:spcBef>
              <a:spcAft>
                <a:spcPts val="0"/>
              </a:spcAft>
              <a:buSzPts val="2000"/>
              <a:buNone/>
              <a:defRPr sz="2000">
                <a:solidFill>
                  <a:schemeClr val="lt1"/>
                </a:solidFill>
              </a:defRPr>
            </a:lvl2pPr>
            <a:lvl3pPr marL="1371600" lvl="2" indent="-228600" algn="l">
              <a:lnSpc>
                <a:spcPct val="110000"/>
              </a:lnSpc>
              <a:spcBef>
                <a:spcPts val="700"/>
              </a:spcBef>
              <a:spcAft>
                <a:spcPts val="0"/>
              </a:spcAft>
              <a:buSzPts val="1800"/>
              <a:buNone/>
              <a:defRPr sz="1800">
                <a:solidFill>
                  <a:schemeClr val="lt1"/>
                </a:solidFill>
              </a:defRPr>
            </a:lvl3pPr>
            <a:lvl4pPr marL="1828800" lvl="3" indent="-228600" algn="l">
              <a:lnSpc>
                <a:spcPct val="110000"/>
              </a:lnSpc>
              <a:spcBef>
                <a:spcPts val="700"/>
              </a:spcBef>
              <a:spcAft>
                <a:spcPts val="0"/>
              </a:spcAft>
              <a:buSzPts val="1600"/>
              <a:buNone/>
              <a:defRPr sz="1600">
                <a:solidFill>
                  <a:schemeClr val="lt1"/>
                </a:solidFill>
              </a:defRPr>
            </a:lvl4pPr>
            <a:lvl5pPr marL="2286000" lvl="4" indent="-228600" algn="l">
              <a:lnSpc>
                <a:spcPct val="110000"/>
              </a:lnSpc>
              <a:spcBef>
                <a:spcPts val="700"/>
              </a:spcBef>
              <a:spcAft>
                <a:spcPts val="0"/>
              </a:spcAft>
              <a:buSzPts val="1600"/>
              <a:buNone/>
              <a:defRPr sz="1600">
                <a:solidFill>
                  <a:schemeClr val="lt1"/>
                </a:solidFill>
              </a:defRPr>
            </a:lvl5pPr>
            <a:lvl6pPr marL="2743200" lvl="5" indent="-228600" algn="l">
              <a:lnSpc>
                <a:spcPct val="110000"/>
              </a:lnSpc>
              <a:spcBef>
                <a:spcPts val="700"/>
              </a:spcBef>
              <a:spcAft>
                <a:spcPts val="0"/>
              </a:spcAft>
              <a:buSzPts val="1600"/>
              <a:buNone/>
              <a:defRPr sz="1600">
                <a:solidFill>
                  <a:schemeClr val="lt1"/>
                </a:solidFill>
              </a:defRPr>
            </a:lvl6pPr>
            <a:lvl7pPr marL="3200400" lvl="6" indent="-228600" algn="l">
              <a:lnSpc>
                <a:spcPct val="110000"/>
              </a:lnSpc>
              <a:spcBef>
                <a:spcPts val="700"/>
              </a:spcBef>
              <a:spcAft>
                <a:spcPts val="0"/>
              </a:spcAft>
              <a:buSzPts val="1600"/>
              <a:buNone/>
              <a:defRPr sz="1600">
                <a:solidFill>
                  <a:schemeClr val="lt1"/>
                </a:solidFill>
              </a:defRPr>
            </a:lvl7pPr>
            <a:lvl8pPr marL="3657600" lvl="7" indent="-228600" algn="l">
              <a:lnSpc>
                <a:spcPct val="110000"/>
              </a:lnSpc>
              <a:spcBef>
                <a:spcPts val="700"/>
              </a:spcBef>
              <a:spcAft>
                <a:spcPts val="0"/>
              </a:spcAft>
              <a:buSzPts val="1600"/>
              <a:buNone/>
              <a:defRPr sz="1600">
                <a:solidFill>
                  <a:schemeClr val="lt1"/>
                </a:solidFill>
              </a:defRPr>
            </a:lvl8pPr>
            <a:lvl9pPr marL="4114800" lvl="8" indent="-228600" algn="l">
              <a:lnSpc>
                <a:spcPct val="110000"/>
              </a:lnSpc>
              <a:spcBef>
                <a:spcPts val="700"/>
              </a:spcBef>
              <a:spcAft>
                <a:spcPts val="0"/>
              </a:spcAft>
              <a:buSzPts val="1600"/>
              <a:buNone/>
              <a:defRPr sz="1600">
                <a:solidFill>
                  <a:schemeClr val="lt1"/>
                </a:solidFill>
              </a:defRPr>
            </a:lvl9pPr>
          </a:lstStyle>
          <a:p>
            <a:endParaRPr/>
          </a:p>
        </p:txBody>
      </p:sp>
      <p:grpSp>
        <p:nvGrpSpPr>
          <p:cNvPr id="29" name="Google Shape;29;p4" title="left scallop shape"/>
          <p:cNvGrpSpPr/>
          <p:nvPr/>
        </p:nvGrpSpPr>
        <p:grpSpPr>
          <a:xfrm>
            <a:off x="0" y="0"/>
            <a:ext cx="2814638" cy="6858000"/>
            <a:chOff x="0" y="0"/>
            <a:chExt cx="2814638" cy="6858000"/>
          </a:xfrm>
        </p:grpSpPr>
        <p:sp>
          <p:nvSpPr>
            <p:cNvPr id="30" name="Google Shape;30;p4" title="left scallop shape"/>
            <p:cNvSpPr/>
            <p:nvPr/>
          </p:nvSpPr>
          <p:spPr>
            <a:xfrm>
              <a:off x="0" y="0"/>
              <a:ext cx="2814638" cy="6858000"/>
            </a:xfrm>
            <a:custGeom>
              <a:avLst/>
              <a:gdLst/>
              <a:ahLst/>
              <a:cxnLst/>
              <a:rect l="l" t="t" r="r" b="b"/>
              <a:pathLst>
                <a:path w="1773" h="4320" extrusionOk="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31" name="Google Shape;31;p4" title="left scallop inline"/>
            <p:cNvSpPr/>
            <p:nvPr/>
          </p:nvSpPr>
          <p:spPr>
            <a:xfrm>
              <a:off x="874382" y="0"/>
              <a:ext cx="1646238" cy="6858000"/>
            </a:xfrm>
            <a:custGeom>
              <a:avLst/>
              <a:gdLst/>
              <a:ahLst/>
              <a:cxnLst/>
              <a:rect l="l" t="t" r="r" b="b"/>
              <a:pathLst>
                <a:path w="1037" h="4320" extrusionOk="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
        <p:nvSpPr>
          <p:cNvPr id="32" name="Google Shape;32;p4"/>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4"/>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34" name="Google Shape;34;p4"/>
          <p:cNvPicPr preferRelativeResize="0"/>
          <p:nvPr/>
        </p:nvPicPr>
        <p:blipFill rotWithShape="1">
          <a:blip r:embed="rId2">
            <a:alphaModFix/>
          </a:blip>
          <a:srcRect/>
          <a:stretch/>
        </p:blipFill>
        <p:spPr>
          <a:xfrm>
            <a:off x="355269" y="2905125"/>
            <a:ext cx="1038225" cy="10477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5"/>
          <p:cNvSpPr txBox="1">
            <a:spLocks noGrp="1"/>
          </p:cNvSpPr>
          <p:nvPr>
            <p:ph type="body" idx="1"/>
          </p:nvPr>
        </p:nvSpPr>
        <p:spPr>
          <a:xfrm>
            <a:off x="1257300" y="2286000"/>
            <a:ext cx="4800600" cy="3619500"/>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38" name="Google Shape;38;p5"/>
          <p:cNvSpPr txBox="1">
            <a:spLocks noGrp="1"/>
          </p:cNvSpPr>
          <p:nvPr>
            <p:ph type="body" idx="2"/>
          </p:nvPr>
        </p:nvSpPr>
        <p:spPr>
          <a:xfrm>
            <a:off x="6647796" y="2286000"/>
            <a:ext cx="4800600" cy="3619500"/>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39" name="Google Shape;39;p5"/>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5"/>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1252728" y="381000"/>
            <a:ext cx="10172700" cy="1493517"/>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6"/>
          <p:cNvSpPr txBox="1">
            <a:spLocks noGrp="1"/>
          </p:cNvSpPr>
          <p:nvPr>
            <p:ph type="body" idx="1"/>
          </p:nvPr>
        </p:nvSpPr>
        <p:spPr>
          <a:xfrm>
            <a:off x="1251678" y="2199633"/>
            <a:ext cx="4800600" cy="632529"/>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00"/>
              </a:spcBef>
              <a:spcAft>
                <a:spcPts val="0"/>
              </a:spcAft>
              <a:buSzPts val="1900"/>
              <a:buNone/>
              <a:defRPr sz="1900" b="1" cap="none">
                <a:solidFill>
                  <a:schemeClr val="dk2"/>
                </a:solidFill>
              </a:defRPr>
            </a:lvl1pPr>
            <a:lvl2pPr marL="914400" lvl="1" indent="-228600" algn="l">
              <a:lnSpc>
                <a:spcPct val="110000"/>
              </a:lnSpc>
              <a:spcBef>
                <a:spcPts val="700"/>
              </a:spcBef>
              <a:spcAft>
                <a:spcPts val="0"/>
              </a:spcAft>
              <a:buSzPts val="1900"/>
              <a:buNone/>
              <a:defRPr sz="1900" b="1"/>
            </a:lvl2pPr>
            <a:lvl3pPr marL="1371600" lvl="2" indent="-228600" algn="l">
              <a:lnSpc>
                <a:spcPct val="110000"/>
              </a:lnSpc>
              <a:spcBef>
                <a:spcPts val="700"/>
              </a:spcBef>
              <a:spcAft>
                <a:spcPts val="0"/>
              </a:spcAft>
              <a:buSzPts val="1800"/>
              <a:buNone/>
              <a:defRPr sz="1800" b="1"/>
            </a:lvl3pPr>
            <a:lvl4pPr marL="1828800" lvl="3" indent="-228600" algn="l">
              <a:lnSpc>
                <a:spcPct val="110000"/>
              </a:lnSpc>
              <a:spcBef>
                <a:spcPts val="700"/>
              </a:spcBef>
              <a:spcAft>
                <a:spcPts val="0"/>
              </a:spcAft>
              <a:buSzPts val="1600"/>
              <a:buNone/>
              <a:defRPr sz="1600" b="1"/>
            </a:lvl4pPr>
            <a:lvl5pPr marL="2286000" lvl="4" indent="-228600" algn="l">
              <a:lnSpc>
                <a:spcPct val="110000"/>
              </a:lnSpc>
              <a:spcBef>
                <a:spcPts val="700"/>
              </a:spcBef>
              <a:spcAft>
                <a:spcPts val="0"/>
              </a:spcAft>
              <a:buSzPts val="1600"/>
              <a:buNone/>
              <a:defRPr sz="1600" b="1"/>
            </a:lvl5pPr>
            <a:lvl6pPr marL="2743200" lvl="5" indent="-228600" algn="l">
              <a:lnSpc>
                <a:spcPct val="110000"/>
              </a:lnSpc>
              <a:spcBef>
                <a:spcPts val="700"/>
              </a:spcBef>
              <a:spcAft>
                <a:spcPts val="0"/>
              </a:spcAft>
              <a:buSzPts val="1600"/>
              <a:buNone/>
              <a:defRPr sz="1600" b="1"/>
            </a:lvl6pPr>
            <a:lvl7pPr marL="3200400" lvl="6" indent="-228600" algn="l">
              <a:lnSpc>
                <a:spcPct val="110000"/>
              </a:lnSpc>
              <a:spcBef>
                <a:spcPts val="700"/>
              </a:spcBef>
              <a:spcAft>
                <a:spcPts val="0"/>
              </a:spcAft>
              <a:buSzPts val="1600"/>
              <a:buNone/>
              <a:defRPr sz="1600" b="1"/>
            </a:lvl7pPr>
            <a:lvl8pPr marL="3657600" lvl="7" indent="-228600" algn="l">
              <a:lnSpc>
                <a:spcPct val="110000"/>
              </a:lnSpc>
              <a:spcBef>
                <a:spcPts val="700"/>
              </a:spcBef>
              <a:spcAft>
                <a:spcPts val="0"/>
              </a:spcAft>
              <a:buSzPts val="1600"/>
              <a:buNone/>
              <a:defRPr sz="1600" b="1"/>
            </a:lvl8pPr>
            <a:lvl9pPr marL="4114800" lvl="8" indent="-228600" algn="l">
              <a:lnSpc>
                <a:spcPct val="110000"/>
              </a:lnSpc>
              <a:spcBef>
                <a:spcPts val="700"/>
              </a:spcBef>
              <a:spcAft>
                <a:spcPts val="0"/>
              </a:spcAft>
              <a:buSzPts val="1600"/>
              <a:buNone/>
              <a:defRPr sz="1600" b="1"/>
            </a:lvl9pPr>
          </a:lstStyle>
          <a:p>
            <a:endParaRPr/>
          </a:p>
        </p:txBody>
      </p:sp>
      <p:sp>
        <p:nvSpPr>
          <p:cNvPr id="44" name="Google Shape;44;p6"/>
          <p:cNvSpPr txBox="1">
            <a:spLocks noGrp="1"/>
          </p:cNvSpPr>
          <p:nvPr>
            <p:ph type="body" idx="2"/>
          </p:nvPr>
        </p:nvSpPr>
        <p:spPr>
          <a:xfrm>
            <a:off x="1257300" y="2909102"/>
            <a:ext cx="4800600" cy="2996398"/>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45" name="Google Shape;45;p6"/>
          <p:cNvSpPr txBox="1">
            <a:spLocks noGrp="1"/>
          </p:cNvSpPr>
          <p:nvPr>
            <p:ph type="body" idx="3"/>
          </p:nvPr>
        </p:nvSpPr>
        <p:spPr>
          <a:xfrm>
            <a:off x="6633864" y="2199633"/>
            <a:ext cx="4800600" cy="632529"/>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700"/>
              </a:spcBef>
              <a:spcAft>
                <a:spcPts val="0"/>
              </a:spcAft>
              <a:buSzPts val="1900"/>
              <a:buNone/>
              <a:defRPr sz="1900" b="1" cap="none">
                <a:solidFill>
                  <a:schemeClr val="dk2"/>
                </a:solidFill>
              </a:defRPr>
            </a:lvl1pPr>
            <a:lvl2pPr marL="914400" lvl="1" indent="-228600" algn="l">
              <a:lnSpc>
                <a:spcPct val="110000"/>
              </a:lnSpc>
              <a:spcBef>
                <a:spcPts val="700"/>
              </a:spcBef>
              <a:spcAft>
                <a:spcPts val="0"/>
              </a:spcAft>
              <a:buSzPts val="1900"/>
              <a:buNone/>
              <a:defRPr sz="1900" b="1"/>
            </a:lvl2pPr>
            <a:lvl3pPr marL="1371600" lvl="2" indent="-228600" algn="l">
              <a:lnSpc>
                <a:spcPct val="110000"/>
              </a:lnSpc>
              <a:spcBef>
                <a:spcPts val="700"/>
              </a:spcBef>
              <a:spcAft>
                <a:spcPts val="0"/>
              </a:spcAft>
              <a:buSzPts val="1800"/>
              <a:buNone/>
              <a:defRPr sz="1800" b="1"/>
            </a:lvl3pPr>
            <a:lvl4pPr marL="1828800" lvl="3" indent="-228600" algn="l">
              <a:lnSpc>
                <a:spcPct val="110000"/>
              </a:lnSpc>
              <a:spcBef>
                <a:spcPts val="700"/>
              </a:spcBef>
              <a:spcAft>
                <a:spcPts val="0"/>
              </a:spcAft>
              <a:buSzPts val="1600"/>
              <a:buNone/>
              <a:defRPr sz="1600" b="1"/>
            </a:lvl4pPr>
            <a:lvl5pPr marL="2286000" lvl="4" indent="-228600" algn="l">
              <a:lnSpc>
                <a:spcPct val="110000"/>
              </a:lnSpc>
              <a:spcBef>
                <a:spcPts val="700"/>
              </a:spcBef>
              <a:spcAft>
                <a:spcPts val="0"/>
              </a:spcAft>
              <a:buSzPts val="1600"/>
              <a:buNone/>
              <a:defRPr sz="1600" b="1"/>
            </a:lvl5pPr>
            <a:lvl6pPr marL="2743200" lvl="5" indent="-228600" algn="l">
              <a:lnSpc>
                <a:spcPct val="110000"/>
              </a:lnSpc>
              <a:spcBef>
                <a:spcPts val="700"/>
              </a:spcBef>
              <a:spcAft>
                <a:spcPts val="0"/>
              </a:spcAft>
              <a:buSzPts val="1600"/>
              <a:buNone/>
              <a:defRPr sz="1600" b="1"/>
            </a:lvl6pPr>
            <a:lvl7pPr marL="3200400" lvl="6" indent="-228600" algn="l">
              <a:lnSpc>
                <a:spcPct val="110000"/>
              </a:lnSpc>
              <a:spcBef>
                <a:spcPts val="700"/>
              </a:spcBef>
              <a:spcAft>
                <a:spcPts val="0"/>
              </a:spcAft>
              <a:buSzPts val="1600"/>
              <a:buNone/>
              <a:defRPr sz="1600" b="1"/>
            </a:lvl7pPr>
            <a:lvl8pPr marL="3657600" lvl="7" indent="-228600" algn="l">
              <a:lnSpc>
                <a:spcPct val="110000"/>
              </a:lnSpc>
              <a:spcBef>
                <a:spcPts val="700"/>
              </a:spcBef>
              <a:spcAft>
                <a:spcPts val="0"/>
              </a:spcAft>
              <a:buSzPts val="1600"/>
              <a:buNone/>
              <a:defRPr sz="1600" b="1"/>
            </a:lvl8pPr>
            <a:lvl9pPr marL="4114800" lvl="8" indent="-228600" algn="l">
              <a:lnSpc>
                <a:spcPct val="110000"/>
              </a:lnSpc>
              <a:spcBef>
                <a:spcPts val="700"/>
              </a:spcBef>
              <a:spcAft>
                <a:spcPts val="0"/>
              </a:spcAft>
              <a:buSzPts val="1600"/>
              <a:buNone/>
              <a:defRPr sz="1600" b="1"/>
            </a:lvl9pPr>
          </a:lstStyle>
          <a:p>
            <a:endParaRPr/>
          </a:p>
        </p:txBody>
      </p:sp>
      <p:sp>
        <p:nvSpPr>
          <p:cNvPr id="46" name="Google Shape;46;p6"/>
          <p:cNvSpPr txBox="1">
            <a:spLocks noGrp="1"/>
          </p:cNvSpPr>
          <p:nvPr>
            <p:ph type="body" idx="4"/>
          </p:nvPr>
        </p:nvSpPr>
        <p:spPr>
          <a:xfrm>
            <a:off x="6633864" y="2909102"/>
            <a:ext cx="4800600" cy="2996398"/>
          </a:xfrm>
          <a:prstGeom prst="rect">
            <a:avLst/>
          </a:prstGeom>
          <a:noFill/>
          <a:ln>
            <a:noFill/>
          </a:ln>
        </p:spPr>
        <p:txBody>
          <a:bodyPr spcFirstLastPara="1" wrap="square" lIns="91425" tIns="45700" rIns="91425" bIns="45700" anchor="t" anchorCtr="0">
            <a:noAutofit/>
          </a:bodyPr>
          <a:lstStyle>
            <a:lvl1pPr marL="457200" lvl="0" indent="-342900" algn="l">
              <a:lnSpc>
                <a:spcPct val="110000"/>
              </a:lnSpc>
              <a:spcBef>
                <a:spcPts val="700"/>
              </a:spcBef>
              <a:spcAft>
                <a:spcPts val="0"/>
              </a:spcAft>
              <a:buSzPts val="1800"/>
              <a:buChar char="•"/>
              <a:defRPr/>
            </a:lvl1pPr>
            <a:lvl2pPr marL="914400" lvl="1" indent="-342900" algn="l">
              <a:lnSpc>
                <a:spcPct val="110000"/>
              </a:lnSpc>
              <a:spcBef>
                <a:spcPts val="700"/>
              </a:spcBef>
              <a:spcAft>
                <a:spcPts val="0"/>
              </a:spcAft>
              <a:buSzPts val="1800"/>
              <a:buChar char="–"/>
              <a:defRPr/>
            </a:lvl2pPr>
            <a:lvl3pPr marL="1371600" lvl="2" indent="-342900" algn="l">
              <a:lnSpc>
                <a:spcPct val="110000"/>
              </a:lnSpc>
              <a:spcBef>
                <a:spcPts val="700"/>
              </a:spcBef>
              <a:spcAft>
                <a:spcPts val="0"/>
              </a:spcAft>
              <a:buSzPts val="1800"/>
              <a:buChar char="•"/>
              <a:defRPr/>
            </a:lvl3pPr>
            <a:lvl4pPr marL="1828800" lvl="3" indent="-342900" algn="l">
              <a:lnSpc>
                <a:spcPct val="110000"/>
              </a:lnSpc>
              <a:spcBef>
                <a:spcPts val="700"/>
              </a:spcBef>
              <a:spcAft>
                <a:spcPts val="0"/>
              </a:spcAft>
              <a:buSzPts val="1800"/>
              <a:buChar char="–"/>
              <a:defRPr/>
            </a:lvl4pPr>
            <a:lvl5pPr marL="2286000" lvl="4" indent="-342900" algn="l">
              <a:lnSpc>
                <a:spcPct val="110000"/>
              </a:lnSpc>
              <a:spcBef>
                <a:spcPts val="700"/>
              </a:spcBef>
              <a:spcAft>
                <a:spcPts val="0"/>
              </a:spcAft>
              <a:buSzPts val="1800"/>
              <a:buChar char="•"/>
              <a:defRPr/>
            </a:lvl5pPr>
            <a:lvl6pPr marL="2743200" lvl="5" indent="-342900" algn="l">
              <a:lnSpc>
                <a:spcPct val="110000"/>
              </a:lnSpc>
              <a:spcBef>
                <a:spcPts val="700"/>
              </a:spcBef>
              <a:spcAft>
                <a:spcPts val="0"/>
              </a:spcAft>
              <a:buSzPts val="1800"/>
              <a:buChar char="–"/>
              <a:defRPr/>
            </a:lvl6pPr>
            <a:lvl7pPr marL="3200400" lvl="6" indent="-342900" algn="l">
              <a:lnSpc>
                <a:spcPct val="110000"/>
              </a:lnSpc>
              <a:spcBef>
                <a:spcPts val="700"/>
              </a:spcBef>
              <a:spcAft>
                <a:spcPts val="0"/>
              </a:spcAft>
              <a:buSzPts val="1800"/>
              <a:buChar char="•"/>
              <a:defRPr/>
            </a:lvl7pPr>
            <a:lvl8pPr marL="3657600" lvl="7" indent="-342900" algn="l">
              <a:lnSpc>
                <a:spcPct val="110000"/>
              </a:lnSpc>
              <a:spcBef>
                <a:spcPts val="700"/>
              </a:spcBef>
              <a:spcAft>
                <a:spcPts val="0"/>
              </a:spcAft>
              <a:buSzPts val="1800"/>
              <a:buChar char="–"/>
              <a:defRPr/>
            </a:lvl8pPr>
            <a:lvl9pPr marL="4114800" lvl="8" indent="-342900" algn="l">
              <a:lnSpc>
                <a:spcPct val="110000"/>
              </a:lnSpc>
              <a:spcBef>
                <a:spcPts val="700"/>
              </a:spcBef>
              <a:spcAft>
                <a:spcPts val="0"/>
              </a:spcAft>
              <a:buSzPts val="1800"/>
              <a:buChar char="•"/>
              <a:defRPr/>
            </a:lvl9pPr>
          </a:lstStyle>
          <a:p>
            <a:endParaRPr/>
          </a:p>
        </p:txBody>
      </p:sp>
      <p:sp>
        <p:nvSpPr>
          <p:cNvPr id="47" name="Google Shape;47;p6"/>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8"/>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56"/>
        <p:cNvGrpSpPr/>
        <p:nvPr/>
      </p:nvGrpSpPr>
      <p:grpSpPr>
        <a:xfrm>
          <a:off x="0" y="0"/>
          <a:ext cx="0" cy="0"/>
          <a:chOff x="0" y="0"/>
          <a:chExt cx="0" cy="0"/>
        </a:xfrm>
      </p:grpSpPr>
      <p:sp>
        <p:nvSpPr>
          <p:cNvPr id="57" name="Google Shape;57;p9" title="right scallop background shape"/>
          <p:cNvSpPr/>
          <p:nvPr/>
        </p:nvSpPr>
        <p:spPr>
          <a:xfrm>
            <a:off x="7389812" y="0"/>
            <a:ext cx="4802188" cy="6858000"/>
          </a:xfrm>
          <a:custGeom>
            <a:avLst/>
            <a:gdLst/>
            <a:ahLst/>
            <a:cxnLst/>
            <a:rect l="l" t="t" r="r" b="b"/>
            <a:pathLst>
              <a:path w="3025" h="4320" extrusionOk="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58" name="Google Shape;58;p9"/>
          <p:cNvSpPr txBox="1">
            <a:spLocks noGrp="1"/>
          </p:cNvSpPr>
          <p:nvPr>
            <p:ph type="title"/>
          </p:nvPr>
        </p:nvSpPr>
        <p:spPr>
          <a:xfrm>
            <a:off x="8337884" y="457199"/>
            <a:ext cx="3092115" cy="1196671"/>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accent1"/>
              </a:buClr>
              <a:buSzPts val="1900"/>
              <a:buFont typeface="Overlock"/>
              <a:buNone/>
              <a:defRPr sz="1900" b="1" i="0" cap="none">
                <a:solidFill>
                  <a:schemeClr val="accent1"/>
                </a:solidFill>
                <a:latin typeface="Overlock"/>
                <a:ea typeface="Overlock"/>
                <a:cs typeface="Overlock"/>
                <a:sym typeface="Overlo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9"/>
          <p:cNvSpPr txBox="1">
            <a:spLocks noGrp="1"/>
          </p:cNvSpPr>
          <p:nvPr>
            <p:ph type="body" idx="1"/>
          </p:nvPr>
        </p:nvSpPr>
        <p:spPr>
          <a:xfrm>
            <a:off x="765051" y="920377"/>
            <a:ext cx="6158418" cy="4985124"/>
          </a:xfrm>
          <a:prstGeom prst="rect">
            <a:avLst/>
          </a:prstGeom>
          <a:noFill/>
          <a:ln>
            <a:noFill/>
          </a:ln>
        </p:spPr>
        <p:txBody>
          <a:bodyPr spcFirstLastPara="1" wrap="square" lIns="91425" tIns="45700" rIns="91425" bIns="45700" anchor="t" anchorCtr="0">
            <a:noAutofit/>
          </a:bodyPr>
          <a:lstStyle>
            <a:lvl1pPr marL="457200" lvl="0" indent="-431800" algn="l">
              <a:lnSpc>
                <a:spcPct val="110000"/>
              </a:lnSpc>
              <a:spcBef>
                <a:spcPts val="700"/>
              </a:spcBef>
              <a:spcAft>
                <a:spcPts val="0"/>
              </a:spcAft>
              <a:buSzPts val="3200"/>
              <a:buChar char="•"/>
              <a:defRPr sz="3200"/>
            </a:lvl1pPr>
            <a:lvl2pPr marL="914400" lvl="1" indent="-406400" algn="l">
              <a:lnSpc>
                <a:spcPct val="110000"/>
              </a:lnSpc>
              <a:spcBef>
                <a:spcPts val="700"/>
              </a:spcBef>
              <a:spcAft>
                <a:spcPts val="0"/>
              </a:spcAft>
              <a:buSzPts val="2800"/>
              <a:buChar char="–"/>
              <a:defRPr sz="2800"/>
            </a:lvl2pPr>
            <a:lvl3pPr marL="1371600" lvl="2" indent="-381000" algn="l">
              <a:lnSpc>
                <a:spcPct val="110000"/>
              </a:lnSpc>
              <a:spcBef>
                <a:spcPts val="700"/>
              </a:spcBef>
              <a:spcAft>
                <a:spcPts val="0"/>
              </a:spcAft>
              <a:buSzPts val="2400"/>
              <a:buChar char="•"/>
              <a:defRPr sz="2400"/>
            </a:lvl3pPr>
            <a:lvl4pPr marL="1828800" lvl="3" indent="-355600" algn="l">
              <a:lnSpc>
                <a:spcPct val="110000"/>
              </a:lnSpc>
              <a:spcBef>
                <a:spcPts val="700"/>
              </a:spcBef>
              <a:spcAft>
                <a:spcPts val="0"/>
              </a:spcAft>
              <a:buSzPts val="2000"/>
              <a:buChar char="–"/>
              <a:defRPr sz="2000"/>
            </a:lvl4pPr>
            <a:lvl5pPr marL="2286000" lvl="4" indent="-355600" algn="l">
              <a:lnSpc>
                <a:spcPct val="110000"/>
              </a:lnSpc>
              <a:spcBef>
                <a:spcPts val="700"/>
              </a:spcBef>
              <a:spcAft>
                <a:spcPts val="0"/>
              </a:spcAft>
              <a:buSzPts val="2000"/>
              <a:buChar char="•"/>
              <a:defRPr sz="2000"/>
            </a:lvl5pPr>
            <a:lvl6pPr marL="2743200" lvl="5" indent="-355600" algn="l">
              <a:lnSpc>
                <a:spcPct val="110000"/>
              </a:lnSpc>
              <a:spcBef>
                <a:spcPts val="700"/>
              </a:spcBef>
              <a:spcAft>
                <a:spcPts val="0"/>
              </a:spcAft>
              <a:buSzPts val="2000"/>
              <a:buChar char="–"/>
              <a:defRPr sz="2000"/>
            </a:lvl6pPr>
            <a:lvl7pPr marL="3200400" lvl="6" indent="-355600" algn="l">
              <a:lnSpc>
                <a:spcPct val="110000"/>
              </a:lnSpc>
              <a:spcBef>
                <a:spcPts val="700"/>
              </a:spcBef>
              <a:spcAft>
                <a:spcPts val="0"/>
              </a:spcAft>
              <a:buSzPts val="2000"/>
              <a:buChar char="•"/>
              <a:defRPr sz="2000"/>
            </a:lvl7pPr>
            <a:lvl8pPr marL="3657600" lvl="7" indent="-355600" algn="l">
              <a:lnSpc>
                <a:spcPct val="110000"/>
              </a:lnSpc>
              <a:spcBef>
                <a:spcPts val="700"/>
              </a:spcBef>
              <a:spcAft>
                <a:spcPts val="0"/>
              </a:spcAft>
              <a:buSzPts val="2000"/>
              <a:buChar char="–"/>
              <a:defRPr sz="2000"/>
            </a:lvl8pPr>
            <a:lvl9pPr marL="4114800" lvl="8" indent="-355600" algn="l">
              <a:lnSpc>
                <a:spcPct val="110000"/>
              </a:lnSpc>
              <a:spcBef>
                <a:spcPts val="700"/>
              </a:spcBef>
              <a:spcAft>
                <a:spcPts val="0"/>
              </a:spcAft>
              <a:buSzPts val="2000"/>
              <a:buChar char="•"/>
              <a:defRPr sz="2000"/>
            </a:lvl9pPr>
          </a:lstStyle>
          <a:p>
            <a:endParaRPr/>
          </a:p>
        </p:txBody>
      </p:sp>
      <p:sp>
        <p:nvSpPr>
          <p:cNvPr id="60" name="Google Shape;60;p9"/>
          <p:cNvSpPr txBox="1">
            <a:spLocks noGrp="1"/>
          </p:cNvSpPr>
          <p:nvPr>
            <p:ph type="body" idx="2"/>
          </p:nvPr>
        </p:nvSpPr>
        <p:spPr>
          <a:xfrm>
            <a:off x="8337885" y="1741336"/>
            <a:ext cx="3092115" cy="4164164"/>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200"/>
              </a:spcBef>
              <a:spcAft>
                <a:spcPts val="0"/>
              </a:spcAft>
              <a:buSzPts val="1600"/>
              <a:buNone/>
              <a:defRPr sz="1600">
                <a:solidFill>
                  <a:schemeClr val="lt2"/>
                </a:solidFill>
              </a:defRPr>
            </a:lvl1pPr>
            <a:lvl2pPr marL="914400" lvl="1" indent="-228600" algn="l">
              <a:lnSpc>
                <a:spcPct val="110000"/>
              </a:lnSpc>
              <a:spcBef>
                <a:spcPts val="700"/>
              </a:spcBef>
              <a:spcAft>
                <a:spcPts val="0"/>
              </a:spcAft>
              <a:buSzPts val="1400"/>
              <a:buNone/>
              <a:defRPr sz="1400"/>
            </a:lvl2pPr>
            <a:lvl3pPr marL="1371600" lvl="2" indent="-228600" algn="l">
              <a:lnSpc>
                <a:spcPct val="110000"/>
              </a:lnSpc>
              <a:spcBef>
                <a:spcPts val="700"/>
              </a:spcBef>
              <a:spcAft>
                <a:spcPts val="0"/>
              </a:spcAft>
              <a:buSzPts val="1200"/>
              <a:buNone/>
              <a:defRPr sz="1200"/>
            </a:lvl3pPr>
            <a:lvl4pPr marL="1828800" lvl="3" indent="-228600" algn="l">
              <a:lnSpc>
                <a:spcPct val="110000"/>
              </a:lnSpc>
              <a:spcBef>
                <a:spcPts val="700"/>
              </a:spcBef>
              <a:spcAft>
                <a:spcPts val="0"/>
              </a:spcAft>
              <a:buSzPts val="1000"/>
              <a:buNone/>
              <a:defRPr sz="1000"/>
            </a:lvl4pPr>
            <a:lvl5pPr marL="2286000" lvl="4" indent="-228600" algn="l">
              <a:lnSpc>
                <a:spcPct val="110000"/>
              </a:lnSpc>
              <a:spcBef>
                <a:spcPts val="700"/>
              </a:spcBef>
              <a:spcAft>
                <a:spcPts val="0"/>
              </a:spcAft>
              <a:buSzPts val="1000"/>
              <a:buNone/>
              <a:defRPr sz="1000"/>
            </a:lvl5pPr>
            <a:lvl6pPr marL="2743200" lvl="5" indent="-228600" algn="l">
              <a:lnSpc>
                <a:spcPct val="110000"/>
              </a:lnSpc>
              <a:spcBef>
                <a:spcPts val="700"/>
              </a:spcBef>
              <a:spcAft>
                <a:spcPts val="0"/>
              </a:spcAft>
              <a:buSzPts val="1000"/>
              <a:buNone/>
              <a:defRPr sz="1000"/>
            </a:lvl6pPr>
            <a:lvl7pPr marL="3200400" lvl="6" indent="-228600" algn="l">
              <a:lnSpc>
                <a:spcPct val="110000"/>
              </a:lnSpc>
              <a:spcBef>
                <a:spcPts val="700"/>
              </a:spcBef>
              <a:spcAft>
                <a:spcPts val="0"/>
              </a:spcAft>
              <a:buSzPts val="1000"/>
              <a:buNone/>
              <a:defRPr sz="1000"/>
            </a:lvl7pPr>
            <a:lvl8pPr marL="3657600" lvl="7" indent="-228600" algn="l">
              <a:lnSpc>
                <a:spcPct val="110000"/>
              </a:lnSpc>
              <a:spcBef>
                <a:spcPts val="700"/>
              </a:spcBef>
              <a:spcAft>
                <a:spcPts val="0"/>
              </a:spcAft>
              <a:buSzPts val="1000"/>
              <a:buNone/>
              <a:defRPr sz="1000"/>
            </a:lvl8pPr>
            <a:lvl9pPr marL="4114800" lvl="8" indent="-228600" algn="l">
              <a:lnSpc>
                <a:spcPct val="110000"/>
              </a:lnSpc>
              <a:spcBef>
                <a:spcPts val="700"/>
              </a:spcBef>
              <a:spcAft>
                <a:spcPts val="0"/>
              </a:spcAft>
              <a:buSzPts val="1000"/>
              <a:buNone/>
              <a:defRPr sz="1000"/>
            </a:lvl9pPr>
          </a:lstStyle>
          <a:p>
            <a:endParaRPr/>
          </a:p>
        </p:txBody>
      </p:sp>
      <p:sp>
        <p:nvSpPr>
          <p:cNvPr id="61" name="Google Shape;61;p9" title="left edge border"/>
          <p:cNvSpPr/>
          <p:nvPr/>
        </p:nvSpPr>
        <p:spPr>
          <a:xfrm>
            <a:off x="0"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9"/>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64" name="Google Shape;64;p9"/>
          <p:cNvPicPr preferRelativeResize="0"/>
          <p:nvPr/>
        </p:nvPicPr>
        <p:blipFill rotWithShape="1">
          <a:blip r:embed="rId2">
            <a:alphaModFix/>
          </a:blip>
          <a:srcRect/>
          <a:stretch/>
        </p:blipFill>
        <p:spPr>
          <a:xfrm>
            <a:off x="10168635" y="5673725"/>
            <a:ext cx="1038225" cy="104775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a:spLocks noGrp="1"/>
          </p:cNvSpPr>
          <p:nvPr>
            <p:ph type="pic" idx="2"/>
          </p:nvPr>
        </p:nvSpPr>
        <p:spPr>
          <a:xfrm>
            <a:off x="283464" y="0"/>
            <a:ext cx="7355585" cy="6857999"/>
          </a:xfrm>
          <a:prstGeom prst="rect">
            <a:avLst/>
          </a:prstGeom>
          <a:noFill/>
          <a:ln>
            <a:noFill/>
          </a:ln>
        </p:spPr>
        <p:txBody>
          <a:bodyPr spcFirstLastPara="1" wrap="square" lIns="91425" tIns="45700" rIns="91425" bIns="45700" anchor="t" anchorCtr="0">
            <a:noAutofit/>
          </a:bodyPr>
          <a:lstStyle>
            <a:lvl1pPr marR="0" lvl="0" algn="l" rtl="0">
              <a:lnSpc>
                <a:spcPct val="110000"/>
              </a:lnSpc>
              <a:spcBef>
                <a:spcPts val="700"/>
              </a:spcBef>
              <a:spcAft>
                <a:spcPts val="0"/>
              </a:spcAft>
              <a:buClr>
                <a:schemeClr val="dk2"/>
              </a:buClr>
              <a:buSzPts val="3200"/>
              <a:buFont typeface="Arial"/>
              <a:buNone/>
              <a:defRPr sz="3200" b="0" i="0" u="none" strike="noStrike" cap="none">
                <a:solidFill>
                  <a:srgbClr val="595959"/>
                </a:solidFill>
                <a:latin typeface="Overlock"/>
                <a:ea typeface="Overlock"/>
                <a:cs typeface="Overlock"/>
                <a:sym typeface="Overlock"/>
              </a:defRPr>
            </a:lvl1pPr>
            <a:lvl2pPr marR="0" lvl="1" algn="l" rtl="0">
              <a:lnSpc>
                <a:spcPct val="110000"/>
              </a:lnSpc>
              <a:spcBef>
                <a:spcPts val="700"/>
              </a:spcBef>
              <a:spcAft>
                <a:spcPts val="0"/>
              </a:spcAft>
              <a:buClr>
                <a:schemeClr val="dk2"/>
              </a:buClr>
              <a:buSzPts val="2800"/>
              <a:buFont typeface="Gill Sans"/>
              <a:buNone/>
              <a:defRPr sz="2800" b="0" i="0" u="none" strike="noStrike" cap="none">
                <a:solidFill>
                  <a:srgbClr val="595959"/>
                </a:solidFill>
                <a:latin typeface="Overlock"/>
                <a:ea typeface="Overlock"/>
                <a:cs typeface="Overlock"/>
                <a:sym typeface="Overlock"/>
              </a:defRPr>
            </a:lvl2pPr>
            <a:lvl3pPr marR="0" lvl="2" algn="l" rtl="0">
              <a:lnSpc>
                <a:spcPct val="110000"/>
              </a:lnSpc>
              <a:spcBef>
                <a:spcPts val="700"/>
              </a:spcBef>
              <a:spcAft>
                <a:spcPts val="0"/>
              </a:spcAft>
              <a:buClr>
                <a:schemeClr val="dk2"/>
              </a:buClr>
              <a:buSzPts val="2400"/>
              <a:buFont typeface="Arial"/>
              <a:buNone/>
              <a:defRPr sz="2400" b="0" i="0" u="none" strike="noStrike" cap="none">
                <a:solidFill>
                  <a:srgbClr val="595959"/>
                </a:solidFill>
                <a:latin typeface="Overlock"/>
                <a:ea typeface="Overlock"/>
                <a:cs typeface="Overlock"/>
                <a:sym typeface="Overlock"/>
              </a:defRPr>
            </a:lvl3pPr>
            <a:lvl4pPr marR="0" lvl="3" algn="l" rtl="0">
              <a:lnSpc>
                <a:spcPct val="110000"/>
              </a:lnSpc>
              <a:spcBef>
                <a:spcPts val="700"/>
              </a:spcBef>
              <a:spcAft>
                <a:spcPts val="0"/>
              </a:spcAft>
              <a:buClr>
                <a:schemeClr val="dk2"/>
              </a:buClr>
              <a:buSzPts val="2000"/>
              <a:buFont typeface="Gill Sans"/>
              <a:buNone/>
              <a:defRPr sz="2000" b="0" i="0" u="none" strike="noStrike" cap="none">
                <a:solidFill>
                  <a:srgbClr val="595959"/>
                </a:solidFill>
                <a:latin typeface="Overlock"/>
                <a:ea typeface="Overlock"/>
                <a:cs typeface="Overlock"/>
                <a:sym typeface="Overlock"/>
              </a:defRPr>
            </a:lvl4pPr>
            <a:lvl5pPr marR="0" lvl="4" algn="l" rtl="0">
              <a:lnSpc>
                <a:spcPct val="110000"/>
              </a:lnSpc>
              <a:spcBef>
                <a:spcPts val="700"/>
              </a:spcBef>
              <a:spcAft>
                <a:spcPts val="0"/>
              </a:spcAft>
              <a:buClr>
                <a:schemeClr val="dk2"/>
              </a:buClr>
              <a:buSzPts val="2000"/>
              <a:buFont typeface="Arial"/>
              <a:buNone/>
              <a:defRPr sz="2000" b="0" i="0" u="none" strike="noStrike" cap="none">
                <a:solidFill>
                  <a:srgbClr val="595959"/>
                </a:solidFill>
                <a:latin typeface="Overlock"/>
                <a:ea typeface="Overlock"/>
                <a:cs typeface="Overlock"/>
                <a:sym typeface="Overlock"/>
              </a:defRPr>
            </a:lvl5pPr>
            <a:lvl6pPr marR="0" lvl="5" algn="l" rtl="0">
              <a:lnSpc>
                <a:spcPct val="110000"/>
              </a:lnSpc>
              <a:spcBef>
                <a:spcPts val="700"/>
              </a:spcBef>
              <a:spcAft>
                <a:spcPts val="0"/>
              </a:spcAft>
              <a:buClr>
                <a:schemeClr val="dk2"/>
              </a:buClr>
              <a:buSzPts val="2000"/>
              <a:buFont typeface="Gill Sans"/>
              <a:buNone/>
              <a:defRPr sz="2000" b="0" i="0" u="none" strike="noStrike" cap="none">
                <a:solidFill>
                  <a:srgbClr val="595959"/>
                </a:solidFill>
                <a:latin typeface="Overlock"/>
                <a:ea typeface="Overlock"/>
                <a:cs typeface="Overlock"/>
                <a:sym typeface="Overlock"/>
              </a:defRPr>
            </a:lvl6pPr>
            <a:lvl7pPr marR="0" lvl="6" algn="l" rtl="0">
              <a:lnSpc>
                <a:spcPct val="110000"/>
              </a:lnSpc>
              <a:spcBef>
                <a:spcPts val="700"/>
              </a:spcBef>
              <a:spcAft>
                <a:spcPts val="0"/>
              </a:spcAft>
              <a:buClr>
                <a:schemeClr val="dk2"/>
              </a:buClr>
              <a:buSzPts val="2000"/>
              <a:buFont typeface="Arial"/>
              <a:buNone/>
              <a:defRPr sz="2000" b="0" i="0" u="none" strike="noStrike" cap="none">
                <a:solidFill>
                  <a:srgbClr val="595959"/>
                </a:solidFill>
                <a:latin typeface="Overlock"/>
                <a:ea typeface="Overlock"/>
                <a:cs typeface="Overlock"/>
                <a:sym typeface="Overlock"/>
              </a:defRPr>
            </a:lvl7pPr>
            <a:lvl8pPr marR="0" lvl="7" algn="l" rtl="0">
              <a:lnSpc>
                <a:spcPct val="110000"/>
              </a:lnSpc>
              <a:spcBef>
                <a:spcPts val="700"/>
              </a:spcBef>
              <a:spcAft>
                <a:spcPts val="0"/>
              </a:spcAft>
              <a:buClr>
                <a:schemeClr val="dk2"/>
              </a:buClr>
              <a:buSzPts val="2000"/>
              <a:buFont typeface="Gill Sans"/>
              <a:buNone/>
              <a:defRPr sz="2000" b="0" i="0" u="none" strike="noStrike" cap="none">
                <a:solidFill>
                  <a:srgbClr val="595959"/>
                </a:solidFill>
                <a:latin typeface="Overlock"/>
                <a:ea typeface="Overlock"/>
                <a:cs typeface="Overlock"/>
                <a:sym typeface="Overlock"/>
              </a:defRPr>
            </a:lvl8pPr>
            <a:lvl9pPr marR="0" lvl="8" algn="l" rtl="0">
              <a:lnSpc>
                <a:spcPct val="110000"/>
              </a:lnSpc>
              <a:spcBef>
                <a:spcPts val="700"/>
              </a:spcBef>
              <a:spcAft>
                <a:spcPts val="0"/>
              </a:spcAft>
              <a:buClr>
                <a:schemeClr val="dk2"/>
              </a:buClr>
              <a:buSzPts val="2000"/>
              <a:buFont typeface="Arial"/>
              <a:buNone/>
              <a:defRPr sz="2000" b="0" i="0" u="none" strike="noStrike" cap="none">
                <a:solidFill>
                  <a:srgbClr val="595959"/>
                </a:solidFill>
                <a:latin typeface="Overlock"/>
                <a:ea typeface="Overlock"/>
                <a:cs typeface="Overlock"/>
                <a:sym typeface="Overlock"/>
              </a:defRPr>
            </a:lvl9pPr>
          </a:lstStyle>
          <a:p>
            <a:endParaRPr/>
          </a:p>
        </p:txBody>
      </p:sp>
      <p:sp>
        <p:nvSpPr>
          <p:cNvPr id="67" name="Google Shape;67;p10" title="right scallop background shape"/>
          <p:cNvSpPr/>
          <p:nvPr/>
        </p:nvSpPr>
        <p:spPr>
          <a:xfrm>
            <a:off x="7389812" y="0"/>
            <a:ext cx="4802188" cy="6858000"/>
          </a:xfrm>
          <a:custGeom>
            <a:avLst/>
            <a:gdLst/>
            <a:ahLst/>
            <a:cxnLst/>
            <a:rect l="l" t="t" r="r" b="b"/>
            <a:pathLst>
              <a:path w="3025" h="4320" extrusionOk="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68" name="Google Shape;68;p10" title="left edge border"/>
          <p:cNvSpPr/>
          <p:nvPr/>
        </p:nvSpPr>
        <p:spPr>
          <a:xfrm>
            <a:off x="0"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0"/>
          <p:cNvSpPr txBox="1">
            <a:spLocks noGrp="1"/>
          </p:cNvSpPr>
          <p:nvPr>
            <p:ph type="title"/>
          </p:nvPr>
        </p:nvSpPr>
        <p:spPr>
          <a:xfrm>
            <a:off x="8337883" y="457200"/>
            <a:ext cx="3092117" cy="119667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accent1"/>
              </a:buClr>
              <a:buSzPts val="1900"/>
              <a:buFont typeface="Overlock"/>
              <a:buNone/>
              <a:defRPr sz="1900" b="1" i="0">
                <a:solidFill>
                  <a:schemeClr val="accent1"/>
                </a:solidFill>
                <a:latin typeface="Overlock"/>
                <a:ea typeface="Overlock"/>
                <a:cs typeface="Overlock"/>
                <a:sym typeface="Overlo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0"/>
          <p:cNvSpPr txBox="1">
            <a:spLocks noGrp="1"/>
          </p:cNvSpPr>
          <p:nvPr>
            <p:ph type="body" idx="1"/>
          </p:nvPr>
        </p:nvSpPr>
        <p:spPr>
          <a:xfrm>
            <a:off x="8337883" y="1741336"/>
            <a:ext cx="3092117" cy="4164164"/>
          </a:xfrm>
          <a:prstGeom prst="rect">
            <a:avLst/>
          </a:prstGeom>
          <a:noFill/>
          <a:ln>
            <a:noFill/>
          </a:ln>
        </p:spPr>
        <p:txBody>
          <a:bodyPr spcFirstLastPara="1" wrap="square" lIns="91425" tIns="45700" rIns="91425" bIns="45700" anchor="t" anchorCtr="0">
            <a:noAutofit/>
          </a:bodyPr>
          <a:lstStyle>
            <a:lvl1pPr marL="457200" lvl="0" indent="-228600" algn="l">
              <a:lnSpc>
                <a:spcPct val="120000"/>
              </a:lnSpc>
              <a:spcBef>
                <a:spcPts val="1200"/>
              </a:spcBef>
              <a:spcAft>
                <a:spcPts val="0"/>
              </a:spcAft>
              <a:buSzPts val="1600"/>
              <a:buNone/>
              <a:defRPr sz="1600">
                <a:solidFill>
                  <a:schemeClr val="lt2"/>
                </a:solidFill>
              </a:defRPr>
            </a:lvl1pPr>
            <a:lvl2pPr marL="914400" lvl="1" indent="-228600" algn="l">
              <a:lnSpc>
                <a:spcPct val="110000"/>
              </a:lnSpc>
              <a:spcBef>
                <a:spcPts val="700"/>
              </a:spcBef>
              <a:spcAft>
                <a:spcPts val="0"/>
              </a:spcAft>
              <a:buSzPts val="1400"/>
              <a:buNone/>
              <a:defRPr sz="1400"/>
            </a:lvl2pPr>
            <a:lvl3pPr marL="1371600" lvl="2" indent="-228600" algn="l">
              <a:lnSpc>
                <a:spcPct val="110000"/>
              </a:lnSpc>
              <a:spcBef>
                <a:spcPts val="700"/>
              </a:spcBef>
              <a:spcAft>
                <a:spcPts val="0"/>
              </a:spcAft>
              <a:buSzPts val="1200"/>
              <a:buNone/>
              <a:defRPr sz="1200"/>
            </a:lvl3pPr>
            <a:lvl4pPr marL="1828800" lvl="3" indent="-228600" algn="l">
              <a:lnSpc>
                <a:spcPct val="110000"/>
              </a:lnSpc>
              <a:spcBef>
                <a:spcPts val="700"/>
              </a:spcBef>
              <a:spcAft>
                <a:spcPts val="0"/>
              </a:spcAft>
              <a:buSzPts val="1000"/>
              <a:buNone/>
              <a:defRPr sz="1000"/>
            </a:lvl4pPr>
            <a:lvl5pPr marL="2286000" lvl="4" indent="-228600" algn="l">
              <a:lnSpc>
                <a:spcPct val="110000"/>
              </a:lnSpc>
              <a:spcBef>
                <a:spcPts val="700"/>
              </a:spcBef>
              <a:spcAft>
                <a:spcPts val="0"/>
              </a:spcAft>
              <a:buSzPts val="1000"/>
              <a:buNone/>
              <a:defRPr sz="1000"/>
            </a:lvl5pPr>
            <a:lvl6pPr marL="2743200" lvl="5" indent="-228600" algn="l">
              <a:lnSpc>
                <a:spcPct val="110000"/>
              </a:lnSpc>
              <a:spcBef>
                <a:spcPts val="700"/>
              </a:spcBef>
              <a:spcAft>
                <a:spcPts val="0"/>
              </a:spcAft>
              <a:buSzPts val="1000"/>
              <a:buNone/>
              <a:defRPr sz="1000"/>
            </a:lvl6pPr>
            <a:lvl7pPr marL="3200400" lvl="6" indent="-228600" algn="l">
              <a:lnSpc>
                <a:spcPct val="110000"/>
              </a:lnSpc>
              <a:spcBef>
                <a:spcPts val="700"/>
              </a:spcBef>
              <a:spcAft>
                <a:spcPts val="0"/>
              </a:spcAft>
              <a:buSzPts val="1000"/>
              <a:buNone/>
              <a:defRPr sz="1000"/>
            </a:lvl7pPr>
            <a:lvl8pPr marL="3657600" lvl="7" indent="-228600" algn="l">
              <a:lnSpc>
                <a:spcPct val="110000"/>
              </a:lnSpc>
              <a:spcBef>
                <a:spcPts val="700"/>
              </a:spcBef>
              <a:spcAft>
                <a:spcPts val="0"/>
              </a:spcAft>
              <a:buSzPts val="1000"/>
              <a:buNone/>
              <a:defRPr sz="1000"/>
            </a:lvl8pPr>
            <a:lvl9pPr marL="4114800" lvl="8" indent="-228600" algn="l">
              <a:lnSpc>
                <a:spcPct val="110000"/>
              </a:lnSpc>
              <a:spcBef>
                <a:spcPts val="700"/>
              </a:spcBef>
              <a:spcAft>
                <a:spcPts val="0"/>
              </a:spcAft>
              <a:buSzPts val="1000"/>
              <a:buNone/>
              <a:defRPr sz="1000"/>
            </a:lvl9pPr>
          </a:lstStyle>
          <a:p>
            <a:endParaRPr/>
          </a:p>
        </p:txBody>
      </p:sp>
      <p:sp>
        <p:nvSpPr>
          <p:cNvPr id="71" name="Google Shape;71;p10"/>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73" name="Google Shape;73;p10"/>
          <p:cNvPicPr preferRelativeResize="0"/>
          <p:nvPr/>
        </p:nvPicPr>
        <p:blipFill rotWithShape="1">
          <a:blip r:embed="rId2">
            <a:alphaModFix/>
          </a:blip>
          <a:srcRect/>
          <a:stretch/>
        </p:blipFill>
        <p:spPr>
          <a:xfrm>
            <a:off x="10168635" y="5673725"/>
            <a:ext cx="1038225" cy="10477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2"/>
              </a:buClr>
              <a:buSzPts val="5100"/>
              <a:buFont typeface="Overlock"/>
              <a:buNone/>
              <a:defRPr sz="5100" b="0" i="0" u="none" strike="noStrike" cap="none">
                <a:solidFill>
                  <a:schemeClr val="dk2"/>
                </a:solidFill>
                <a:latin typeface="Overlock"/>
                <a:ea typeface="Overlock"/>
                <a:cs typeface="Overlock"/>
                <a:sym typeface="Overlo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Overlock"/>
                <a:ea typeface="Overlock"/>
                <a:cs typeface="Overlock"/>
                <a:sym typeface="Overlock"/>
              </a:defRPr>
            </a:lvl1pPr>
            <a:lvl2pPr marL="914400" marR="0" lvl="1" indent="-342900" algn="l" rtl="0">
              <a:lnSpc>
                <a:spcPct val="110000"/>
              </a:lnSpc>
              <a:spcBef>
                <a:spcPts val="700"/>
              </a:spcBef>
              <a:spcAft>
                <a:spcPts val="0"/>
              </a:spcAft>
              <a:buClr>
                <a:schemeClr val="dk2"/>
              </a:buClr>
              <a:buSzPts val="1800"/>
              <a:buFont typeface="Gill Sans"/>
              <a:buChar char="–"/>
              <a:defRPr sz="1800" b="0" i="0" u="none" strike="noStrike" cap="none">
                <a:solidFill>
                  <a:srgbClr val="595959"/>
                </a:solidFill>
                <a:latin typeface="Overlock"/>
                <a:ea typeface="Overlock"/>
                <a:cs typeface="Overlock"/>
                <a:sym typeface="Overlock"/>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Overlock"/>
                <a:ea typeface="Overlock"/>
                <a:cs typeface="Overlock"/>
                <a:sym typeface="Overlock"/>
              </a:defRPr>
            </a:lvl3pPr>
            <a:lvl4pPr marL="1828800" marR="0" lvl="3" indent="-317500" algn="l" rtl="0">
              <a:lnSpc>
                <a:spcPct val="110000"/>
              </a:lnSpc>
              <a:spcBef>
                <a:spcPts val="700"/>
              </a:spcBef>
              <a:spcAft>
                <a:spcPts val="0"/>
              </a:spcAft>
              <a:buClr>
                <a:schemeClr val="dk2"/>
              </a:buClr>
              <a:buSzPts val="1400"/>
              <a:buFont typeface="Gill Sans"/>
              <a:buChar char="–"/>
              <a:defRPr sz="1400" b="0" i="0" u="none" strike="noStrike" cap="none">
                <a:solidFill>
                  <a:srgbClr val="595959"/>
                </a:solidFill>
                <a:latin typeface="Overlock"/>
                <a:ea typeface="Overlock"/>
                <a:cs typeface="Overlock"/>
                <a:sym typeface="Overlock"/>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Overlock"/>
                <a:ea typeface="Overlock"/>
                <a:cs typeface="Overlock"/>
                <a:sym typeface="Overlock"/>
              </a:defRPr>
            </a:lvl5pPr>
            <a:lvl6pPr marL="2743200" marR="0" lvl="5" indent="-317500" algn="l" rtl="0">
              <a:lnSpc>
                <a:spcPct val="110000"/>
              </a:lnSpc>
              <a:spcBef>
                <a:spcPts val="700"/>
              </a:spcBef>
              <a:spcAft>
                <a:spcPts val="0"/>
              </a:spcAft>
              <a:buClr>
                <a:schemeClr val="dk2"/>
              </a:buClr>
              <a:buSzPts val="1400"/>
              <a:buFont typeface="Gill Sans"/>
              <a:buChar char="–"/>
              <a:defRPr sz="1400" b="0" i="0" u="none" strike="noStrike" cap="none">
                <a:solidFill>
                  <a:srgbClr val="595959"/>
                </a:solidFill>
                <a:latin typeface="Overlock"/>
                <a:ea typeface="Overlock"/>
                <a:cs typeface="Overlock"/>
                <a:sym typeface="Overlock"/>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Overlock"/>
                <a:ea typeface="Overlock"/>
                <a:cs typeface="Overlock"/>
                <a:sym typeface="Overlock"/>
              </a:defRPr>
            </a:lvl7pPr>
            <a:lvl8pPr marL="3657600" marR="0" lvl="7" indent="-317500" algn="l" rtl="0">
              <a:lnSpc>
                <a:spcPct val="110000"/>
              </a:lnSpc>
              <a:spcBef>
                <a:spcPts val="700"/>
              </a:spcBef>
              <a:spcAft>
                <a:spcPts val="0"/>
              </a:spcAft>
              <a:buClr>
                <a:schemeClr val="dk2"/>
              </a:buClr>
              <a:buSzPts val="1400"/>
              <a:buFont typeface="Gill Sans"/>
              <a:buChar char="–"/>
              <a:defRPr sz="1400" b="0" i="0" u="none" strike="noStrike" cap="none">
                <a:solidFill>
                  <a:srgbClr val="595959"/>
                </a:solidFill>
                <a:latin typeface="Overlock"/>
                <a:ea typeface="Overlock"/>
                <a:cs typeface="Overlock"/>
                <a:sym typeface="Overlock"/>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Overlock"/>
                <a:ea typeface="Overlock"/>
                <a:cs typeface="Overlock"/>
                <a:sym typeface="Overlock"/>
              </a:defRPr>
            </a:lvl9pPr>
          </a:lstStyle>
          <a:p>
            <a:endParaRPr/>
          </a:p>
        </p:txBody>
      </p:sp>
      <p:sp>
        <p:nvSpPr>
          <p:cNvPr id="8" name="Google Shape;8;p1"/>
          <p:cNvSpPr txBox="1">
            <a:spLocks noGrp="1"/>
          </p:cNvSpPr>
          <p:nvPr>
            <p:ph type="dt" idx="10"/>
          </p:nvPr>
        </p:nvSpPr>
        <p:spPr>
          <a:xfrm>
            <a:off x="1251678" y="6375679"/>
            <a:ext cx="2329722" cy="348462"/>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Overlock"/>
                <a:ea typeface="Overlock"/>
                <a:cs typeface="Overlock"/>
                <a:sym typeface="Overlock"/>
              </a:defRPr>
            </a:lvl1pPr>
            <a:lvl2pPr marR="0" lvl="1"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2pPr>
            <a:lvl3pPr marR="0" lvl="2"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3pPr>
            <a:lvl4pPr marR="0" lvl="3"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4pPr>
            <a:lvl5pPr marR="0" lvl="4"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5pPr>
            <a:lvl6pPr marR="0" lvl="5"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6pPr>
            <a:lvl7pPr marR="0" lvl="6"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7pPr>
            <a:lvl8pPr marR="0" lvl="7"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8pPr>
            <a:lvl9pPr marR="0" lvl="8"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9pPr>
          </a:lstStyle>
          <a:p>
            <a:endParaRPr/>
          </a:p>
        </p:txBody>
      </p:sp>
      <p:sp>
        <p:nvSpPr>
          <p:cNvPr id="9" name="Google Shape;9;p1"/>
          <p:cNvSpPr txBox="1">
            <a:spLocks noGrp="1"/>
          </p:cNvSpPr>
          <p:nvPr>
            <p:ph type="ftr" idx="11"/>
          </p:nvPr>
        </p:nvSpPr>
        <p:spPr>
          <a:xfrm>
            <a:off x="4038600" y="6375679"/>
            <a:ext cx="4114800" cy="345796"/>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Overlock"/>
                <a:ea typeface="Overlock"/>
                <a:cs typeface="Overlock"/>
                <a:sym typeface="Overlock"/>
              </a:defRPr>
            </a:lvl1pPr>
            <a:lvl2pPr marR="0" lvl="1"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2pPr>
            <a:lvl3pPr marR="0" lvl="2"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3pPr>
            <a:lvl4pPr marR="0" lvl="3"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4pPr>
            <a:lvl5pPr marR="0" lvl="4"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5pPr>
            <a:lvl6pPr marR="0" lvl="5"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6pPr>
            <a:lvl7pPr marR="0" lvl="6"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7pPr>
            <a:lvl8pPr marR="0" lvl="7"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8pPr>
            <a:lvl9pPr marR="0" lvl="8" algn="l" rtl="0">
              <a:spcBef>
                <a:spcPts val="0"/>
              </a:spcBef>
              <a:spcAft>
                <a:spcPts val="0"/>
              </a:spcAft>
              <a:buSzPts val="1400"/>
              <a:buNone/>
              <a:defRPr sz="1800" b="0" i="0" u="none" strike="noStrike" cap="none">
                <a:solidFill>
                  <a:schemeClr val="dk1"/>
                </a:solidFill>
                <a:latin typeface="Overlock"/>
                <a:ea typeface="Overlock"/>
                <a:cs typeface="Overlock"/>
                <a:sym typeface="Overlock"/>
              </a:defRPr>
            </a:lvl9pPr>
          </a:lstStyle>
          <a:p>
            <a:endParaRPr/>
          </a:p>
        </p:txBody>
      </p:sp>
      <p:sp>
        <p:nvSpPr>
          <p:cNvPr id="10" name="Google Shape;10;p1" title="Left scallop edge"/>
          <p:cNvSpPr/>
          <p:nvPr/>
        </p:nvSpPr>
        <p:spPr>
          <a:xfrm>
            <a:off x="0" y="0"/>
            <a:ext cx="885825" cy="6858000"/>
          </a:xfrm>
          <a:custGeom>
            <a:avLst/>
            <a:gdLst/>
            <a:ahLst/>
            <a:cxnLst/>
            <a:rect l="l" t="t" r="r" b="b"/>
            <a:pathLst>
              <a:path w="558" h="4320" extrusionOk="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dk2"/>
          </a:solidFill>
          <a:ln>
            <a:noFill/>
          </a:ln>
        </p:spPr>
      </p:sp>
      <p:sp>
        <p:nvSpPr>
          <p:cNvPr id="11" name="Google Shape;11;p1" title="right edge border"/>
          <p:cNvSpPr/>
          <p:nvPr/>
        </p:nvSpPr>
        <p:spPr>
          <a:xfrm>
            <a:off x="11908536"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1"/>
          <p:cNvPicPr preferRelativeResize="0"/>
          <p:nvPr/>
        </p:nvPicPr>
        <p:blipFill rotWithShape="1">
          <a:blip r:embed="rId13">
            <a:alphaModFix/>
          </a:blip>
          <a:srcRect/>
          <a:stretch/>
        </p:blipFill>
        <p:spPr>
          <a:xfrm>
            <a:off x="10315575" y="5646772"/>
            <a:ext cx="1038225" cy="10477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isrs.si/Pis.web/pregledPredpisa?id=ZAKO160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1078523" y="1098388"/>
            <a:ext cx="10318418" cy="47499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10000"/>
              <a:buFont typeface="Overlock"/>
              <a:buNone/>
            </a:pPr>
            <a:r>
              <a:rPr lang="sl-SI" sz="3600" dirty="0"/>
              <a:t>ZAKON O SPLOŠNEM UPRAVNEM POSTOPKU (ZUP)</a:t>
            </a:r>
            <a:endParaRPr sz="3600" dirty="0"/>
          </a:p>
        </p:txBody>
      </p:sp>
      <p:sp>
        <p:nvSpPr>
          <p:cNvPr id="89" name="Google Shape;89;p13"/>
          <p:cNvSpPr txBox="1">
            <a:spLocks noGrp="1"/>
          </p:cNvSpPr>
          <p:nvPr>
            <p:ph type="subTitle" idx="1"/>
          </p:nvPr>
        </p:nvSpPr>
        <p:spPr>
          <a:xfrm>
            <a:off x="2215045" y="5979196"/>
            <a:ext cx="8045373" cy="742279"/>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2000"/>
              <a:buNone/>
            </a:pPr>
            <a:r>
              <a:rPr lang="sl-SI" dirty="0"/>
              <a:t>Svit Koren</a:t>
            </a:r>
          </a:p>
          <a:p>
            <a:pPr marL="0" lvl="0" indent="0" algn="ctr" rtl="0">
              <a:lnSpc>
                <a:spcPct val="100000"/>
              </a:lnSpc>
              <a:spcBef>
                <a:spcPts val="0"/>
              </a:spcBef>
              <a:spcAft>
                <a:spcPts val="0"/>
              </a:spcAft>
              <a:buSzPts val="2000"/>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58443"/>
          </a:xfrm>
        </p:spPr>
        <p:txBody>
          <a:bodyPr/>
          <a:lstStyle/>
          <a:p>
            <a:pPr algn="ctr"/>
            <a:r>
              <a:rPr lang="sl-SI" sz="2800" dirty="0"/>
              <a:t>IZLOČITEV</a:t>
            </a:r>
          </a:p>
        </p:txBody>
      </p:sp>
      <p:sp>
        <p:nvSpPr>
          <p:cNvPr id="3" name="Označba mesta besedila 2"/>
          <p:cNvSpPr>
            <a:spLocks noGrp="1"/>
          </p:cNvSpPr>
          <p:nvPr>
            <p:ph type="body" idx="1"/>
          </p:nvPr>
        </p:nvSpPr>
        <p:spPr>
          <a:xfrm>
            <a:off x="1251678" y="966953"/>
            <a:ext cx="10178322" cy="4912640"/>
          </a:xfrm>
        </p:spPr>
        <p:txBody>
          <a:bodyPr/>
          <a:lstStyle/>
          <a:p>
            <a:pPr marL="114300" indent="0">
              <a:buNone/>
            </a:pPr>
            <a:r>
              <a:rPr lang="sl-SI" dirty="0"/>
              <a:t>Uradna oseba ne sme opravljati dejanj v upravnem postopku:</a:t>
            </a:r>
          </a:p>
          <a:p>
            <a:r>
              <a:rPr lang="sl-SI" dirty="0"/>
              <a:t>če je v zadevi stranka, soupravičenec, priča, izvedenec, pooblaščenec ali zakoniti zastopnik stranke,</a:t>
            </a:r>
          </a:p>
          <a:p>
            <a:r>
              <a:rPr lang="sl-SI" dirty="0"/>
              <a:t>če je stranka ali njen zakoniti zastopnik ali pooblaščenec z njo v krvnem sorodstvu v ravni vrsti ali v stranski vrsti do vštetega četrtega kolena ali če je z njo v zakonski zvezi, ali v svaštvu do vštetega drugega kolena, četudi je zakonska zveza prenehala, ali če z njo živi ali je živela v izvenzakonski skupnosti,</a:t>
            </a:r>
          </a:p>
          <a:p>
            <a:r>
              <a:rPr lang="sl-SI" dirty="0"/>
              <a:t>če je skrbnik, posvojitelj, posvojence ali rejnik stranke oz. njenega zakonitega zastopnika ali pooblaščenca,</a:t>
            </a:r>
          </a:p>
          <a:p>
            <a:r>
              <a:rPr lang="sl-SI" dirty="0"/>
              <a:t>če je bila udeležena v postopku na 1. stopnji ali je sodelovala pri odločanju.</a:t>
            </a:r>
          </a:p>
          <a:p>
            <a:endParaRPr lang="sl-SI" dirty="0"/>
          </a:p>
        </p:txBody>
      </p:sp>
    </p:spTree>
    <p:extLst>
      <p:ext uri="{BB962C8B-B14F-4D97-AF65-F5344CB8AC3E}">
        <p14:creationId xmlns:p14="http://schemas.microsoft.com/office/powerpoint/2010/main" val="1000733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89974"/>
          </a:xfrm>
        </p:spPr>
        <p:txBody>
          <a:bodyPr/>
          <a:lstStyle/>
          <a:p>
            <a:pPr algn="ctr"/>
            <a:r>
              <a:rPr lang="sl-SI" sz="2800" dirty="0"/>
              <a:t>STRANKA IN NJENO ZASTOPANJE</a:t>
            </a:r>
          </a:p>
        </p:txBody>
      </p:sp>
      <p:sp>
        <p:nvSpPr>
          <p:cNvPr id="3" name="Označba mesta besedila 2"/>
          <p:cNvSpPr>
            <a:spLocks noGrp="1"/>
          </p:cNvSpPr>
          <p:nvPr>
            <p:ph type="body" idx="1"/>
          </p:nvPr>
        </p:nvSpPr>
        <p:spPr>
          <a:xfrm>
            <a:off x="1251678" y="1240221"/>
            <a:ext cx="10178322" cy="4639371"/>
          </a:xfrm>
        </p:spPr>
        <p:txBody>
          <a:bodyPr/>
          <a:lstStyle/>
          <a:p>
            <a:pPr marL="114300" indent="0">
              <a:buNone/>
            </a:pPr>
            <a:r>
              <a:rPr lang="sl-SI" dirty="0"/>
              <a:t>Stranka je lahko vsaka fizična in pravna oseba, na zahtevo katere se je začel oziroma se vodi postopek.</a:t>
            </a:r>
          </a:p>
          <a:p>
            <a:pPr marL="114300" indent="0">
              <a:buNone/>
            </a:pPr>
            <a:r>
              <a:rPr lang="sl-SI" dirty="0"/>
              <a:t>Procesna sposobnost stranke je pomembna v upravnem postopku.</a:t>
            </a:r>
          </a:p>
          <a:p>
            <a:r>
              <a:rPr lang="pl-PL" dirty="0"/>
              <a:t>Zakoniti zastopnik</a:t>
            </a:r>
          </a:p>
          <a:p>
            <a:r>
              <a:rPr lang="pl-PL" dirty="0"/>
              <a:t>Začasni zastopnik</a:t>
            </a:r>
          </a:p>
          <a:p>
            <a:r>
              <a:rPr lang="pl-PL" dirty="0"/>
              <a:t>Skupni predstavnik</a:t>
            </a:r>
          </a:p>
          <a:p>
            <a:r>
              <a:rPr lang="pl-PL" dirty="0"/>
              <a:t>Pooblaščenec</a:t>
            </a:r>
          </a:p>
          <a:p>
            <a:pPr marL="114300" indent="0">
              <a:buNone/>
            </a:pPr>
            <a:endParaRPr lang="sl-SI" dirty="0"/>
          </a:p>
          <a:p>
            <a:pPr marL="114300" indent="0">
              <a:buNone/>
            </a:pPr>
            <a:endParaRPr lang="sl-SI" dirty="0"/>
          </a:p>
        </p:txBody>
      </p:sp>
    </p:spTree>
    <p:extLst>
      <p:ext uri="{BB962C8B-B14F-4D97-AF65-F5344CB8AC3E}">
        <p14:creationId xmlns:p14="http://schemas.microsoft.com/office/powerpoint/2010/main" val="3117405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32015"/>
          </a:xfrm>
        </p:spPr>
        <p:txBody>
          <a:bodyPr/>
          <a:lstStyle/>
          <a:p>
            <a:pPr algn="ctr"/>
            <a:r>
              <a:rPr lang="sl-SI" sz="2800" dirty="0"/>
              <a:t>JEZIK V POSTOPKU</a:t>
            </a:r>
          </a:p>
        </p:txBody>
      </p:sp>
      <p:sp>
        <p:nvSpPr>
          <p:cNvPr id="3" name="Označba mesta besedila 2"/>
          <p:cNvSpPr>
            <a:spLocks noGrp="1"/>
          </p:cNvSpPr>
          <p:nvPr>
            <p:ph type="body" idx="1"/>
          </p:nvPr>
        </p:nvSpPr>
        <p:spPr>
          <a:xfrm>
            <a:off x="1251678" y="1166649"/>
            <a:ext cx="10178322" cy="4712944"/>
          </a:xfrm>
        </p:spPr>
        <p:txBody>
          <a:bodyPr/>
          <a:lstStyle/>
          <a:p>
            <a:r>
              <a:rPr lang="sl-SI" dirty="0"/>
              <a:t>Slovenski jezik</a:t>
            </a:r>
          </a:p>
          <a:p>
            <a:r>
              <a:rPr lang="sl-SI" dirty="0"/>
              <a:t>Italijanski oziroma madžarski jezik na področju prebivanja narodnih skupnosti</a:t>
            </a:r>
          </a:p>
          <a:p>
            <a:pPr marL="114300" indent="0">
              <a:buNone/>
            </a:pPr>
            <a:endParaRPr lang="sl-SI" dirty="0"/>
          </a:p>
        </p:txBody>
      </p:sp>
    </p:spTree>
    <p:extLst>
      <p:ext uri="{BB962C8B-B14F-4D97-AF65-F5344CB8AC3E}">
        <p14:creationId xmlns:p14="http://schemas.microsoft.com/office/powerpoint/2010/main" val="16341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OBČEVANJE ORGANOV IN STRANK</a:t>
            </a:r>
            <a:endParaRPr lang="sl-SI" dirty="0">
              <a:latin typeface="Overlock" panose="020B0604020202020204" charset="0"/>
            </a:endParaRPr>
          </a:p>
        </p:txBody>
      </p:sp>
      <p:sp>
        <p:nvSpPr>
          <p:cNvPr id="3" name="Označba mesta besedila 2"/>
          <p:cNvSpPr>
            <a:spLocks noGrp="1"/>
          </p:cNvSpPr>
          <p:nvPr>
            <p:ph type="body" idx="1"/>
          </p:nvPr>
        </p:nvSpPr>
        <p:spPr>
          <a:xfrm>
            <a:off x="1251678" y="1156139"/>
            <a:ext cx="10178322" cy="4723454"/>
          </a:xfrm>
        </p:spPr>
        <p:txBody>
          <a:bodyPr/>
          <a:lstStyle/>
          <a:p>
            <a:r>
              <a:rPr lang="sl-SI" dirty="0"/>
              <a:t>Vloga</a:t>
            </a:r>
          </a:p>
          <a:p>
            <a:r>
              <a:rPr lang="sl-SI" dirty="0"/>
              <a:t>Značilnosti vloge, pravočasnost vloge</a:t>
            </a:r>
          </a:p>
          <a:p>
            <a:r>
              <a:rPr lang="sl-SI" dirty="0"/>
              <a:t>Vabilo (dolžnost odziva na vabilo – 73. člen ZUP)</a:t>
            </a:r>
          </a:p>
          <a:p>
            <a:r>
              <a:rPr lang="sl-SI" dirty="0"/>
              <a:t>Zapisnik</a:t>
            </a:r>
          </a:p>
          <a:p>
            <a:pPr marL="114300" indent="0">
              <a:buNone/>
            </a:pPr>
            <a:endParaRPr lang="sl-SI" dirty="0"/>
          </a:p>
        </p:txBody>
      </p:sp>
    </p:spTree>
    <p:extLst>
      <p:ext uri="{BB962C8B-B14F-4D97-AF65-F5344CB8AC3E}">
        <p14:creationId xmlns:p14="http://schemas.microsoft.com/office/powerpoint/2010/main" val="230162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68953"/>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VROČANJE</a:t>
            </a:r>
            <a:endParaRPr lang="sl-SI" dirty="0">
              <a:latin typeface="Overlock" panose="020B0604020202020204" charset="0"/>
            </a:endParaRPr>
          </a:p>
        </p:txBody>
      </p:sp>
      <p:sp>
        <p:nvSpPr>
          <p:cNvPr id="3" name="Označba mesta besedila 2"/>
          <p:cNvSpPr>
            <a:spLocks noGrp="1"/>
          </p:cNvSpPr>
          <p:nvPr>
            <p:ph type="body" idx="1"/>
          </p:nvPr>
        </p:nvSpPr>
        <p:spPr>
          <a:xfrm>
            <a:off x="1251678" y="1145629"/>
            <a:ext cx="10178322" cy="4733964"/>
          </a:xfrm>
        </p:spPr>
        <p:txBody>
          <a:bodyPr/>
          <a:lstStyle/>
          <a:p>
            <a:r>
              <a:rPr lang="sl-SI" dirty="0"/>
              <a:t>Način vročanja (elektronsko, preko pošte)</a:t>
            </a:r>
          </a:p>
          <a:p>
            <a:r>
              <a:rPr lang="sl-SI" dirty="0"/>
              <a:t>Čas vročanja (delovnik med 6. in 20. uro; izjemoma tudi ob drugem času – 84. člen ZUP)</a:t>
            </a:r>
          </a:p>
          <a:p>
            <a:r>
              <a:rPr lang="sl-SI" dirty="0"/>
              <a:t>Čas za prevzem dokumenta (15 dni)</a:t>
            </a:r>
          </a:p>
          <a:p>
            <a:r>
              <a:rPr lang="sl-SI" dirty="0"/>
              <a:t>OSEBNO VROČANJE (87. člen ZUP) – odločbe, sklepi ter vsi drugi dokumenti, od katerih vročitve začne teči rok</a:t>
            </a:r>
          </a:p>
          <a:p>
            <a:r>
              <a:rPr lang="sl-SI" dirty="0"/>
              <a:t>POSEBNI PRIMERI VROČANJA </a:t>
            </a:r>
          </a:p>
          <a:p>
            <a:r>
              <a:rPr lang="sl-SI" dirty="0"/>
              <a:t>Vročanje zakonitemu zastopniku in pooblaščencu (88. člen ZUP)</a:t>
            </a:r>
          </a:p>
          <a:p>
            <a:r>
              <a:rPr lang="sl-SI" dirty="0"/>
              <a:t>Vročanje pooblaščencu za vročitve (89. člen ZUP)</a:t>
            </a:r>
          </a:p>
          <a:p>
            <a:r>
              <a:rPr lang="sl-SI" dirty="0"/>
              <a:t>Vročanje DO, OSLS, PO, FOD – vedno elektronsko (90. člen ZUP)</a:t>
            </a:r>
          </a:p>
          <a:p>
            <a:r>
              <a:rPr lang="sl-SI" dirty="0"/>
              <a:t>Vročanje z javnim naznanilom (94. člen ZUP)</a:t>
            </a:r>
          </a:p>
          <a:p>
            <a:r>
              <a:rPr lang="sl-SI" dirty="0"/>
              <a:t>Vročanje na oglasni deski organa ter na portalu e-uprava (96. člen ZUP)</a:t>
            </a:r>
          </a:p>
          <a:p>
            <a:pPr marL="114300" indent="0">
              <a:buNone/>
            </a:pPr>
            <a:endParaRPr lang="sl-SI" dirty="0"/>
          </a:p>
          <a:p>
            <a:pPr marL="114300" indent="0">
              <a:buNone/>
            </a:pPr>
            <a:endParaRPr lang="sl-SI" dirty="0"/>
          </a:p>
        </p:txBody>
      </p:sp>
    </p:spTree>
    <p:extLst>
      <p:ext uri="{BB962C8B-B14F-4D97-AF65-F5344CB8AC3E}">
        <p14:creationId xmlns:p14="http://schemas.microsoft.com/office/powerpoint/2010/main" val="229104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53036"/>
          </a:xfrm>
        </p:spPr>
        <p:txBody>
          <a:bodyPr/>
          <a:lstStyle/>
          <a:p>
            <a:pPr algn="ctr"/>
            <a:r>
              <a:rPr lang="sl-SI" sz="2800" kern="1200">
                <a:solidFill>
                  <a:prstClr val="black"/>
                </a:solidFill>
                <a:latin typeface="Overlock" panose="020B0604020202020204" charset="0"/>
                <a:ea typeface="+mj-ea"/>
                <a:cs typeface="Arial" panose="020B0604020202020204" pitchFamily="34" charset="0"/>
              </a:rPr>
              <a:t>ROKI IN NAROKI</a:t>
            </a:r>
            <a:endParaRPr lang="sl-SI">
              <a:latin typeface="Overlock" panose="020B0604020202020204" charset="0"/>
            </a:endParaRPr>
          </a:p>
        </p:txBody>
      </p:sp>
      <p:sp>
        <p:nvSpPr>
          <p:cNvPr id="3" name="Označba mesta besedila 2"/>
          <p:cNvSpPr>
            <a:spLocks noGrp="1"/>
          </p:cNvSpPr>
          <p:nvPr>
            <p:ph type="body" idx="1"/>
          </p:nvPr>
        </p:nvSpPr>
        <p:spPr>
          <a:xfrm>
            <a:off x="1251678" y="1119353"/>
            <a:ext cx="10178322" cy="5081750"/>
          </a:xfrm>
        </p:spPr>
        <p:txBody>
          <a:bodyPr/>
          <a:lstStyle/>
          <a:p>
            <a:r>
              <a:rPr lang="sl-SI" dirty="0"/>
              <a:t>Roki so večinoma določeni z zakonom ali podzakonskim aktom; če niso, jih določi uradna oseba</a:t>
            </a:r>
          </a:p>
          <a:p>
            <a:r>
              <a:rPr lang="sl-SI" dirty="0"/>
              <a:t>Možnost podaljšanja roka iz opravičenih razlogov</a:t>
            </a:r>
          </a:p>
          <a:p>
            <a:r>
              <a:rPr lang="sl-SI" dirty="0"/>
              <a:t>PROCESNI (zakoniti (prekluzivni in instrukcijski) procesni roki in procesni roki, ki jih določi uradna oseba) in MATERIALNI ROKI</a:t>
            </a:r>
          </a:p>
          <a:p>
            <a:r>
              <a:rPr lang="sl-SI" dirty="0"/>
              <a:t>Narok določi organ v primeru ustne obravnave</a:t>
            </a:r>
          </a:p>
          <a:p>
            <a:pPr marL="114300" indent="0">
              <a:buNone/>
            </a:pPr>
            <a:endParaRPr lang="sl-SI" dirty="0"/>
          </a:p>
        </p:txBody>
      </p:sp>
    </p:spTree>
    <p:extLst>
      <p:ext uri="{BB962C8B-B14F-4D97-AF65-F5344CB8AC3E}">
        <p14:creationId xmlns:p14="http://schemas.microsoft.com/office/powerpoint/2010/main" val="2082720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26912"/>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STROŠKI POSTOPKA</a:t>
            </a:r>
            <a:endParaRPr lang="sl-SI" dirty="0">
              <a:latin typeface="Overlock" panose="020B0604020202020204" charset="0"/>
            </a:endParaRPr>
          </a:p>
        </p:txBody>
      </p:sp>
      <p:sp>
        <p:nvSpPr>
          <p:cNvPr id="3" name="Označba mesta besedila 2"/>
          <p:cNvSpPr>
            <a:spLocks noGrp="1"/>
          </p:cNvSpPr>
          <p:nvPr>
            <p:ph type="body" idx="1"/>
          </p:nvPr>
        </p:nvSpPr>
        <p:spPr>
          <a:xfrm>
            <a:off x="1251678" y="987973"/>
            <a:ext cx="10178322" cy="4891620"/>
          </a:xfrm>
        </p:spPr>
        <p:txBody>
          <a:bodyPr/>
          <a:lstStyle/>
          <a:p>
            <a:r>
              <a:rPr lang="sl-SI" dirty="0"/>
              <a:t>Stroški so vsi izdatki v zvezi z upravnim postopkom. Gredo v breme tistega, na katerega zahtevo se je postopek začel (113. člen ZUP).</a:t>
            </a:r>
          </a:p>
          <a:p>
            <a:r>
              <a:rPr lang="sl-SI" dirty="0"/>
              <a:t>V odločbi (lahko tudi v posebnem sklepu) se obvezno navede, kdo nosi stroške postopka, koliko znašajo ter komu in v katerem roku jih je treba plačati.</a:t>
            </a:r>
          </a:p>
          <a:p>
            <a:r>
              <a:rPr lang="sl-SI" dirty="0"/>
              <a:t>Oprostitev plačila stroškov (122. člen ZUP)</a:t>
            </a:r>
          </a:p>
          <a:p>
            <a:pPr marL="114300" indent="0">
              <a:buNone/>
            </a:pPr>
            <a:endParaRPr lang="sl-SI" dirty="0"/>
          </a:p>
        </p:txBody>
      </p:sp>
    </p:spTree>
    <p:extLst>
      <p:ext uri="{BB962C8B-B14F-4D97-AF65-F5344CB8AC3E}">
        <p14:creationId xmlns:p14="http://schemas.microsoft.com/office/powerpoint/2010/main" val="438644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63546"/>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ZUP NA PRVI STOPNJI</a:t>
            </a:r>
            <a:endParaRPr lang="sl-SI" dirty="0">
              <a:latin typeface="Overlock" panose="020B0604020202020204" charset="0"/>
            </a:endParaRPr>
          </a:p>
        </p:txBody>
      </p:sp>
      <p:sp>
        <p:nvSpPr>
          <p:cNvPr id="3" name="Označba mesta besedila 2"/>
          <p:cNvSpPr>
            <a:spLocks noGrp="1"/>
          </p:cNvSpPr>
          <p:nvPr>
            <p:ph type="body" idx="1"/>
          </p:nvPr>
        </p:nvSpPr>
        <p:spPr>
          <a:xfrm>
            <a:off x="1251678" y="1177159"/>
            <a:ext cx="10178322" cy="5181600"/>
          </a:xfrm>
        </p:spPr>
        <p:txBody>
          <a:bodyPr/>
          <a:lstStyle/>
          <a:p>
            <a:r>
              <a:rPr lang="sl-SI" dirty="0"/>
              <a:t>Začetek postopka – bodisi na zahtevo stranke bodisi po uradni dolžnosti (125. člen ZUP)</a:t>
            </a:r>
          </a:p>
          <a:p>
            <a:r>
              <a:rPr lang="sl-SI" dirty="0"/>
              <a:t>Preizkus upravne zadeve (129. člen ZUP)</a:t>
            </a:r>
          </a:p>
          <a:p>
            <a:r>
              <a:rPr lang="sl-SI" dirty="0"/>
              <a:t>Sprememba zahtevka (133. člen ZUP)</a:t>
            </a:r>
          </a:p>
          <a:p>
            <a:r>
              <a:rPr lang="sl-SI" dirty="0"/>
              <a:t>Umik zahteve (134. člen ZUP)</a:t>
            </a:r>
          </a:p>
          <a:p>
            <a:r>
              <a:rPr lang="sl-SI" dirty="0"/>
              <a:t>SKRAJŠANI UGOTOVITVENI POSTOPEK (144.člen ZUP) – rok za izdajo odločbe 30 dni</a:t>
            </a:r>
          </a:p>
          <a:p>
            <a:r>
              <a:rPr lang="sl-SI" dirty="0"/>
              <a:t>POSEBNI UGOTOVITVENI POSTOPEK (145. člen ZUP) - </a:t>
            </a:r>
            <a:r>
              <a:rPr lang="pl-PL" dirty="0"/>
              <a:t>rok za izdajo odločbe 60 dni</a:t>
            </a:r>
          </a:p>
          <a:p>
            <a:endParaRPr lang="sl-SI" dirty="0"/>
          </a:p>
          <a:p>
            <a:r>
              <a:rPr lang="sl-SI" dirty="0"/>
              <a:t>Ustna obravnava</a:t>
            </a:r>
          </a:p>
          <a:p>
            <a:r>
              <a:rPr lang="sl-SI" dirty="0"/>
              <a:t>Dokazovanje</a:t>
            </a:r>
          </a:p>
          <a:p>
            <a:r>
              <a:rPr lang="sl-SI" dirty="0"/>
              <a:t>Listine (javne, zasebne)</a:t>
            </a:r>
          </a:p>
          <a:p>
            <a:r>
              <a:rPr lang="sl-SI" dirty="0"/>
              <a:t>Priče</a:t>
            </a:r>
          </a:p>
          <a:p>
            <a:r>
              <a:rPr lang="sl-SI" dirty="0"/>
              <a:t>Izvedenci</a:t>
            </a:r>
          </a:p>
          <a:p>
            <a:pPr marL="114300" indent="0">
              <a:buNone/>
            </a:pPr>
            <a:endParaRPr lang="sl-SI" dirty="0"/>
          </a:p>
        </p:txBody>
      </p:sp>
    </p:spTree>
    <p:extLst>
      <p:ext uri="{BB962C8B-B14F-4D97-AF65-F5344CB8AC3E}">
        <p14:creationId xmlns:p14="http://schemas.microsoft.com/office/powerpoint/2010/main" val="167539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689670"/>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ZUP NA PRVI STOPNJI</a:t>
            </a:r>
            <a:endParaRPr lang="sl-SI" dirty="0"/>
          </a:p>
        </p:txBody>
      </p:sp>
      <p:sp>
        <p:nvSpPr>
          <p:cNvPr id="3" name="Označba mesta besedila 2"/>
          <p:cNvSpPr>
            <a:spLocks noGrp="1"/>
          </p:cNvSpPr>
          <p:nvPr>
            <p:ph type="body" idx="1"/>
          </p:nvPr>
        </p:nvSpPr>
        <p:spPr/>
        <p:txBody>
          <a:bodyPr/>
          <a:lstStyle/>
          <a:p>
            <a:r>
              <a:rPr lang="sl-SI" dirty="0"/>
              <a:t>ODLOČBA</a:t>
            </a:r>
          </a:p>
          <a:p>
            <a:r>
              <a:rPr lang="sl-SI" dirty="0"/>
              <a:t>Oblika, način izdaje in sestavni deli odločbe (210. člen ZUP)</a:t>
            </a:r>
          </a:p>
          <a:p>
            <a:r>
              <a:rPr lang="sl-SI" dirty="0"/>
              <a:t>Vedno se izda v pisni obliki</a:t>
            </a:r>
          </a:p>
          <a:p>
            <a:r>
              <a:rPr lang="sl-SI" dirty="0"/>
              <a:t>Stranki se mora izročiti v izvirniku</a:t>
            </a:r>
          </a:p>
          <a:p>
            <a:r>
              <a:rPr lang="sl-SI" dirty="0"/>
              <a:t>Uvod, naziv, izrek (dispozitiv), obrazložitev, pouk o pravnem sredstvu, podpis uradne osebe in žig oziroma podpis v elektronski obliki, overjen s kvalificiranim digitalnim potrdilom</a:t>
            </a:r>
          </a:p>
          <a:p>
            <a:endParaRPr lang="sl-SI" dirty="0"/>
          </a:p>
        </p:txBody>
      </p:sp>
    </p:spTree>
    <p:extLst>
      <p:ext uri="{BB962C8B-B14F-4D97-AF65-F5344CB8AC3E}">
        <p14:creationId xmlns:p14="http://schemas.microsoft.com/office/powerpoint/2010/main" val="3306507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668649"/>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ZUP NA PRVI STOPNJI</a:t>
            </a:r>
            <a:endParaRPr lang="sl-SI" dirty="0"/>
          </a:p>
        </p:txBody>
      </p:sp>
      <p:sp>
        <p:nvSpPr>
          <p:cNvPr id="3" name="Označba mesta besedila 2"/>
          <p:cNvSpPr>
            <a:spLocks noGrp="1"/>
          </p:cNvSpPr>
          <p:nvPr>
            <p:ph type="body" idx="1"/>
          </p:nvPr>
        </p:nvSpPr>
        <p:spPr/>
        <p:txBody>
          <a:bodyPr/>
          <a:lstStyle/>
          <a:p>
            <a:r>
              <a:rPr lang="sl-SI" dirty="0"/>
              <a:t>Rok za izdajo odločbe (30 oziroma 60 dni) – 222. člen ZUP</a:t>
            </a:r>
          </a:p>
          <a:p>
            <a:r>
              <a:rPr lang="sl-SI" dirty="0"/>
              <a:t>Popravljanje pomot v odločbi (223. člen ZUP)</a:t>
            </a:r>
          </a:p>
          <a:p>
            <a:r>
              <a:rPr lang="sl-SI" dirty="0"/>
              <a:t>Dokončnost, pravnomočnost ter izvršljivost odločbe (224. člen ZUP)</a:t>
            </a:r>
          </a:p>
          <a:p>
            <a:pPr marL="114300" indent="0">
              <a:buNone/>
            </a:pPr>
            <a:endParaRPr lang="sl-SI" dirty="0"/>
          </a:p>
        </p:txBody>
      </p:sp>
    </p:spTree>
    <p:extLst>
      <p:ext uri="{BB962C8B-B14F-4D97-AF65-F5344CB8AC3E}">
        <p14:creationId xmlns:p14="http://schemas.microsoft.com/office/powerpoint/2010/main" val="68715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1251678" y="382385"/>
            <a:ext cx="10178400" cy="489974"/>
          </a:xfrm>
          <a:prstGeom prst="rect">
            <a:avLst/>
          </a:prstGeom>
        </p:spPr>
        <p:txBody>
          <a:bodyPr spcFirstLastPara="1" wrap="square" lIns="91425" tIns="45700" rIns="91425" bIns="45700" anchor="t" anchorCtr="0">
            <a:noAutofit/>
          </a:bodyPr>
          <a:lstStyle/>
          <a:p>
            <a:pPr lvl="0" algn="ctr"/>
            <a:r>
              <a:rPr lang="sl-SI" sz="2800" dirty="0">
                <a:solidFill>
                  <a:srgbClr val="2A1A00"/>
                </a:solidFill>
              </a:rPr>
              <a:t>ZAKON O SPLOŠNEM UPRAVNEM POSTOPKU (ZUP)</a:t>
            </a:r>
            <a:endParaRPr sz="2800" dirty="0"/>
          </a:p>
        </p:txBody>
      </p:sp>
      <p:sp>
        <p:nvSpPr>
          <p:cNvPr id="95" name="Google Shape;95;p14"/>
          <p:cNvSpPr txBox="1">
            <a:spLocks noGrp="1"/>
          </p:cNvSpPr>
          <p:nvPr>
            <p:ph type="body" idx="1"/>
          </p:nvPr>
        </p:nvSpPr>
        <p:spPr>
          <a:xfrm>
            <a:off x="1251678" y="2286001"/>
            <a:ext cx="10178400" cy="3593700"/>
          </a:xfrm>
          <a:prstGeom prst="rect">
            <a:avLst/>
          </a:prstGeom>
        </p:spPr>
        <p:txBody>
          <a:bodyPr spcFirstLastPara="1" wrap="square" lIns="91425" tIns="45700" rIns="91425" bIns="45700" anchor="t" anchorCtr="0">
            <a:noAutofit/>
          </a:bodyPr>
          <a:lstStyle/>
          <a:p>
            <a:pPr marL="0" lvl="0" indent="0" algn="l" rtl="0">
              <a:spcBef>
                <a:spcPts val="700"/>
              </a:spcBef>
              <a:spcAft>
                <a:spcPts val="0"/>
              </a:spcAft>
              <a:buNone/>
            </a:pPr>
            <a:r>
              <a:rPr lang="en-US" dirty="0"/>
              <a:t>Predavanje se snema. </a:t>
            </a:r>
            <a:endParaRPr dirty="0"/>
          </a:p>
          <a:p>
            <a:pPr marL="0" lvl="0" indent="0" algn="l" rtl="0">
              <a:spcBef>
                <a:spcPts val="700"/>
              </a:spcBef>
              <a:spcAft>
                <a:spcPts val="0"/>
              </a:spcAft>
              <a:buNone/>
            </a:pPr>
            <a:r>
              <a:rPr lang="en-US" dirty="0"/>
              <a:t>Udeležence prosimo, da ne izpostavljajo svojih osebnih podatkov, saj za morebitne omembe na predavanju in posledično možnosti prepoznavanja ne prevzemamo odgovornosti. </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21505"/>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ZUP NA PRVI STOPNJI</a:t>
            </a:r>
            <a:endParaRPr lang="sl-SI" dirty="0"/>
          </a:p>
        </p:txBody>
      </p:sp>
      <p:sp>
        <p:nvSpPr>
          <p:cNvPr id="3" name="Označba mesta besedila 2"/>
          <p:cNvSpPr>
            <a:spLocks noGrp="1"/>
          </p:cNvSpPr>
          <p:nvPr>
            <p:ph type="body" idx="1"/>
          </p:nvPr>
        </p:nvSpPr>
        <p:spPr>
          <a:xfrm>
            <a:off x="1251678" y="1072055"/>
            <a:ext cx="10178322" cy="4807537"/>
          </a:xfrm>
        </p:spPr>
        <p:txBody>
          <a:bodyPr/>
          <a:lstStyle/>
          <a:p>
            <a:r>
              <a:rPr lang="sl-SI" dirty="0"/>
              <a:t>SKLEP (226. – 228. člen ZUP)</a:t>
            </a:r>
          </a:p>
          <a:p>
            <a:r>
              <a:rPr lang="sl-SI" dirty="0"/>
              <a:t>S sklepom se odloča o procesnih vprašanjih.</a:t>
            </a:r>
          </a:p>
          <a:p>
            <a:pPr marL="114300" indent="0">
              <a:buNone/>
            </a:pPr>
            <a:endParaRPr lang="sl-SI" dirty="0"/>
          </a:p>
        </p:txBody>
      </p:sp>
    </p:spTree>
    <p:extLst>
      <p:ext uri="{BB962C8B-B14F-4D97-AF65-F5344CB8AC3E}">
        <p14:creationId xmlns:p14="http://schemas.microsoft.com/office/powerpoint/2010/main" val="2474930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68953"/>
          </a:xfrm>
        </p:spPr>
        <p:txBody>
          <a:bodyPr/>
          <a:lstStyle/>
          <a:p>
            <a:pPr algn="ctr"/>
            <a:r>
              <a:rPr lang="sl-SI" sz="2800" kern="1200" dirty="0">
                <a:ln w="3175" cmpd="sng">
                  <a:noFill/>
                </a:ln>
                <a:solidFill>
                  <a:prstClr val="black"/>
                </a:solidFill>
                <a:latin typeface="Overlock" panose="020B0604020202020204" charset="0"/>
                <a:ea typeface="+mj-ea"/>
                <a:cs typeface="Arial" panose="020B0604020202020204" pitchFamily="34" charset="0"/>
              </a:rPr>
              <a:t>PRAVNA SREDSTVA</a:t>
            </a:r>
            <a:endParaRPr lang="sl-SI" dirty="0">
              <a:latin typeface="Overlock" panose="020B0604020202020204" charset="0"/>
            </a:endParaRPr>
          </a:p>
        </p:txBody>
      </p:sp>
      <p:sp>
        <p:nvSpPr>
          <p:cNvPr id="3" name="Označba mesta besedila 2"/>
          <p:cNvSpPr>
            <a:spLocks noGrp="1"/>
          </p:cNvSpPr>
          <p:nvPr>
            <p:ph type="body" idx="1"/>
          </p:nvPr>
        </p:nvSpPr>
        <p:spPr>
          <a:xfrm>
            <a:off x="1251678" y="1114097"/>
            <a:ext cx="10178322" cy="4765495"/>
          </a:xfrm>
        </p:spPr>
        <p:txBody>
          <a:bodyPr/>
          <a:lstStyle/>
          <a:p>
            <a:r>
              <a:rPr lang="sl-SI" dirty="0"/>
              <a:t>REDNA IN IZREDNA PRAVNA SREDSTVA</a:t>
            </a:r>
          </a:p>
          <a:p>
            <a:r>
              <a:rPr lang="sl-SI" dirty="0"/>
              <a:t>Edino REDNO pravno sredstvo v upravnem postopku je PRITOŽBA (229. člen ZUP).</a:t>
            </a:r>
          </a:p>
          <a:p>
            <a:r>
              <a:rPr lang="sl-SI" dirty="0"/>
              <a:t>Zoper odločbo, ki jo na 1. stopnji izda DZ, vlada ali predstavniški organ lokalne skupnosti, ni pritožbe. Če odločba na 1. stopnji izda ministrstvo, je dovoljena pritožba samo takrat, če tako določa zakon. Če izda odločbo UE, je pritožbeni (drugostopenjski organ) stvarno pristojno ministrstvo.</a:t>
            </a:r>
          </a:p>
          <a:p>
            <a:pPr marL="114300" indent="0">
              <a:buNone/>
            </a:pPr>
            <a:r>
              <a:rPr lang="sl-SI" dirty="0"/>
              <a:t>ROK ZA PRITOŽBO (235. člen ZUP)</a:t>
            </a:r>
          </a:p>
          <a:p>
            <a:pPr marL="114300" indent="0">
              <a:buNone/>
            </a:pPr>
            <a:r>
              <a:rPr lang="sl-SI" dirty="0"/>
              <a:t>15 dni od vročitve odločbe, če zakon ne določa drugače.</a:t>
            </a:r>
          </a:p>
          <a:p>
            <a:pPr marL="114300" indent="0">
              <a:buNone/>
            </a:pPr>
            <a:endParaRPr lang="sl-SI" dirty="0"/>
          </a:p>
        </p:txBody>
      </p:sp>
    </p:spTree>
    <p:extLst>
      <p:ext uri="{BB962C8B-B14F-4D97-AF65-F5344CB8AC3E}">
        <p14:creationId xmlns:p14="http://schemas.microsoft.com/office/powerpoint/2010/main" val="1951552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878856"/>
          </a:xfrm>
        </p:spPr>
        <p:txBody>
          <a:bodyPr/>
          <a:lstStyle/>
          <a:p>
            <a:pPr algn="ctr"/>
            <a:r>
              <a:rPr lang="sl-SI" sz="2800" kern="1200" dirty="0">
                <a:ln w="3175" cmpd="sng">
                  <a:noFill/>
                </a:ln>
                <a:solidFill>
                  <a:prstClr val="black"/>
                </a:solidFill>
                <a:latin typeface="Overlock" panose="020B0604020202020204" charset="0"/>
                <a:ea typeface="+mj-ea"/>
                <a:cs typeface="Arial" panose="020B0604020202020204" pitchFamily="34" charset="0"/>
              </a:rPr>
              <a:t>PRAVNA SREDSTVA</a:t>
            </a:r>
            <a:endParaRPr lang="sl-SI" dirty="0"/>
          </a:p>
        </p:txBody>
      </p:sp>
      <p:sp>
        <p:nvSpPr>
          <p:cNvPr id="3" name="Označba mesta besedila 2"/>
          <p:cNvSpPr>
            <a:spLocks noGrp="1"/>
          </p:cNvSpPr>
          <p:nvPr>
            <p:ph type="body" idx="1"/>
          </p:nvPr>
        </p:nvSpPr>
        <p:spPr>
          <a:xfrm>
            <a:off x="1251678" y="2123091"/>
            <a:ext cx="10178322" cy="3756502"/>
          </a:xfrm>
        </p:spPr>
        <p:txBody>
          <a:bodyPr/>
          <a:lstStyle/>
          <a:p>
            <a:r>
              <a:rPr lang="sl-SI" dirty="0"/>
              <a:t>RAZLOGI ZA PRITOŽBO (237. člen ZUP)</a:t>
            </a:r>
          </a:p>
          <a:p>
            <a:r>
              <a:rPr lang="sl-SI" dirty="0"/>
              <a:t>Kršitev materialnega prepisa, napačna uporaba oz. neuporaba materialnega predpisa</a:t>
            </a:r>
          </a:p>
          <a:p>
            <a:r>
              <a:rPr lang="sl-SI" dirty="0"/>
              <a:t>Nepopolno ali napačno ugotovljeno dejansko stanje</a:t>
            </a:r>
          </a:p>
          <a:p>
            <a:r>
              <a:rPr lang="sl-SI" dirty="0"/>
              <a:t>Kršitve pravil postopka</a:t>
            </a:r>
          </a:p>
          <a:p>
            <a:pPr marL="114300" indent="0">
              <a:buNone/>
            </a:pPr>
            <a:endParaRPr lang="sl-SI" dirty="0"/>
          </a:p>
        </p:txBody>
      </p:sp>
    </p:spTree>
    <p:extLst>
      <p:ext uri="{BB962C8B-B14F-4D97-AF65-F5344CB8AC3E}">
        <p14:creationId xmlns:p14="http://schemas.microsoft.com/office/powerpoint/2010/main" val="37969310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68953"/>
          </a:xfrm>
        </p:spPr>
        <p:txBody>
          <a:bodyPr/>
          <a:lstStyle/>
          <a:p>
            <a:pPr algn="ctr"/>
            <a:r>
              <a:rPr lang="sl-SI" sz="2800" kern="1200" dirty="0">
                <a:ln w="3175" cmpd="sng">
                  <a:noFill/>
                </a:ln>
                <a:solidFill>
                  <a:prstClr val="black"/>
                </a:solidFill>
                <a:latin typeface="Overlock" panose="020B0604020202020204" charset="0"/>
                <a:ea typeface="+mj-ea"/>
                <a:cs typeface="Arial" panose="020B0604020202020204" pitchFamily="34" charset="0"/>
              </a:rPr>
              <a:t>PRAVNA SREDSTVA</a:t>
            </a:r>
            <a:endParaRPr lang="sl-SI" dirty="0"/>
          </a:p>
        </p:txBody>
      </p:sp>
      <p:sp>
        <p:nvSpPr>
          <p:cNvPr id="3" name="Označba mesta besedila 2"/>
          <p:cNvSpPr>
            <a:spLocks noGrp="1"/>
          </p:cNvSpPr>
          <p:nvPr>
            <p:ph type="body" idx="1"/>
          </p:nvPr>
        </p:nvSpPr>
        <p:spPr/>
        <p:txBody>
          <a:bodyPr/>
          <a:lstStyle/>
          <a:p>
            <a:pPr marL="114300" indent="0">
              <a:buNone/>
            </a:pPr>
            <a:r>
              <a:rPr lang="sl-SI" dirty="0"/>
              <a:t>OBLIKA IN VSEBINA PRITOŽBE (238. člen ZUP)</a:t>
            </a:r>
          </a:p>
          <a:p>
            <a:r>
              <a:rPr lang="sl-SI" dirty="0"/>
              <a:t>Pritožba se vloži pisno ali ustno na zapisnik.</a:t>
            </a:r>
          </a:p>
          <a:p>
            <a:r>
              <a:rPr lang="sl-SI" dirty="0"/>
              <a:t>V pritožbi mora biti navedena odločba, ki se izpodbija, in pri tem označen organ, ki jo je izdal, ter njena številka in datum. Pritožnik mora v pritožbi navesti, zakaj izpodbija odločbo.</a:t>
            </a:r>
          </a:p>
          <a:p>
            <a:r>
              <a:rPr lang="sl-SI" dirty="0"/>
              <a:t>V pritožbi lahko navaja pritožnik nova dejstva in nove dokaze, vendar pa mora obrazložiti, zakaj jih ni navedel že v postopku na prvi stopnji. Nova dejstva in novi dokazi se lahko upoštevajo kot pritožbeni razlogi le, če so </a:t>
            </a:r>
            <a:r>
              <a:rPr lang="sl-SI" dirty="0" err="1"/>
              <a:t>obstojali</a:t>
            </a:r>
            <a:r>
              <a:rPr lang="sl-SI" dirty="0"/>
              <a:t> v času odločanja na prvi stopnji in če jih stranka upravičeno ni mogla predložiti oziroma navesti na obravnavi.</a:t>
            </a:r>
          </a:p>
          <a:p>
            <a:pPr marL="114300" indent="0">
              <a:buNone/>
            </a:pPr>
            <a:endParaRPr lang="sl-SI" dirty="0"/>
          </a:p>
        </p:txBody>
      </p:sp>
    </p:spTree>
    <p:extLst>
      <p:ext uri="{BB962C8B-B14F-4D97-AF65-F5344CB8AC3E}">
        <p14:creationId xmlns:p14="http://schemas.microsoft.com/office/powerpoint/2010/main" val="3415937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84567"/>
          </a:xfrm>
        </p:spPr>
        <p:txBody>
          <a:bodyPr/>
          <a:lstStyle/>
          <a:p>
            <a:pPr algn="ctr"/>
            <a:r>
              <a:rPr lang="sl-SI" sz="2800" kern="1200" dirty="0">
                <a:ln w="3175" cmpd="sng">
                  <a:noFill/>
                </a:ln>
                <a:solidFill>
                  <a:prstClr val="black"/>
                </a:solidFill>
                <a:latin typeface="Overlock" panose="020B0604020202020204" charset="0"/>
                <a:ea typeface="+mj-ea"/>
                <a:cs typeface="Arial" panose="020B0604020202020204" pitchFamily="34" charset="0"/>
              </a:rPr>
              <a:t>PRAVNA SREDSTVA</a:t>
            </a:r>
            <a:endParaRPr lang="sl-SI" dirty="0"/>
          </a:p>
        </p:txBody>
      </p:sp>
      <p:sp>
        <p:nvSpPr>
          <p:cNvPr id="3" name="Označba mesta besedila 2"/>
          <p:cNvSpPr>
            <a:spLocks noGrp="1"/>
          </p:cNvSpPr>
          <p:nvPr>
            <p:ph type="body" idx="1"/>
          </p:nvPr>
        </p:nvSpPr>
        <p:spPr>
          <a:xfrm>
            <a:off x="1251678" y="1408387"/>
            <a:ext cx="10178322" cy="4471206"/>
          </a:xfrm>
        </p:spPr>
        <p:txBody>
          <a:bodyPr/>
          <a:lstStyle/>
          <a:p>
            <a:pPr marL="114300" indent="0">
              <a:buNone/>
            </a:pPr>
            <a:r>
              <a:rPr lang="sl-SI" dirty="0"/>
              <a:t>VLOŽITEV PRITOŽBE (239. člen ZUP)</a:t>
            </a:r>
          </a:p>
          <a:p>
            <a:pPr marL="114300" indent="0">
              <a:buNone/>
            </a:pPr>
            <a:r>
              <a:rPr lang="sl-SI" dirty="0"/>
              <a:t>Pritožba se vloži pri organu, ki je izdal odločbo na prvi stopnji. </a:t>
            </a:r>
          </a:p>
          <a:p>
            <a:pPr marL="114300" indent="0">
              <a:buNone/>
            </a:pPr>
            <a:r>
              <a:rPr lang="sl-SI" dirty="0"/>
              <a:t>Kadar stranka vloži pritožbo zato, ker organ prve stopnje o njeni zahtevi ni izdal odločbe (četrti odstavek 222. člena tega zakona), jo organ prve stopnje takoj pošlje organu druge stopnje, ki ravna po 255. členu tega zakona. </a:t>
            </a:r>
          </a:p>
          <a:p>
            <a:pPr marL="114300" indent="0">
              <a:buNone/>
            </a:pPr>
            <a:r>
              <a:rPr lang="sl-SI" dirty="0"/>
              <a:t>ROK ZA ODLOČITEV O PRITOŽBI</a:t>
            </a:r>
          </a:p>
          <a:p>
            <a:pPr marL="114300" indent="0">
              <a:buNone/>
            </a:pPr>
            <a:r>
              <a:rPr lang="sl-SI" dirty="0"/>
              <a:t>2 meseca</a:t>
            </a:r>
          </a:p>
          <a:p>
            <a:pPr marL="114300" indent="0">
              <a:buNone/>
            </a:pPr>
            <a:r>
              <a:rPr lang="sl-SI" dirty="0"/>
              <a:t>PRITOŽBA ZOPER SKLEP – če zakon to izredno določa</a:t>
            </a:r>
          </a:p>
          <a:p>
            <a:pPr marL="114300" indent="0">
              <a:buNone/>
            </a:pPr>
            <a:endParaRPr lang="sl-SI" dirty="0"/>
          </a:p>
        </p:txBody>
      </p:sp>
    </p:spTree>
    <p:extLst>
      <p:ext uri="{BB962C8B-B14F-4D97-AF65-F5344CB8AC3E}">
        <p14:creationId xmlns:p14="http://schemas.microsoft.com/office/powerpoint/2010/main" val="3421464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658139"/>
          </a:xfrm>
        </p:spPr>
        <p:txBody>
          <a:bodyPr/>
          <a:lstStyle/>
          <a:p>
            <a:pPr algn="ctr"/>
            <a:r>
              <a:rPr lang="sl-SI" sz="2800" kern="1200" dirty="0">
                <a:ln w="3175" cmpd="sng">
                  <a:noFill/>
                </a:ln>
                <a:solidFill>
                  <a:prstClr val="black"/>
                </a:solidFill>
                <a:latin typeface="Overlock" panose="020B0604020202020204" charset="0"/>
                <a:ea typeface="+mj-ea"/>
                <a:cs typeface="Arial" panose="020B0604020202020204" pitchFamily="34" charset="0"/>
              </a:rPr>
              <a:t>PRAVNA SREDSTVA</a:t>
            </a:r>
            <a:endParaRPr lang="sl-SI" dirty="0">
              <a:latin typeface="Overlock" panose="020B0604020202020204" charset="0"/>
            </a:endParaRPr>
          </a:p>
        </p:txBody>
      </p:sp>
      <p:sp>
        <p:nvSpPr>
          <p:cNvPr id="3" name="Označba mesta besedila 2"/>
          <p:cNvSpPr>
            <a:spLocks noGrp="1"/>
          </p:cNvSpPr>
          <p:nvPr>
            <p:ph type="body" idx="1"/>
          </p:nvPr>
        </p:nvSpPr>
        <p:spPr>
          <a:xfrm>
            <a:off x="1251678" y="1418897"/>
            <a:ext cx="10178322" cy="4460695"/>
          </a:xfrm>
        </p:spPr>
        <p:txBody>
          <a:bodyPr/>
          <a:lstStyle/>
          <a:p>
            <a:pPr marL="114300" indent="0">
              <a:buNone/>
            </a:pPr>
            <a:r>
              <a:rPr lang="sl-SI" dirty="0"/>
              <a:t>IZREDNA PRAVNA SREDSTVA</a:t>
            </a:r>
          </a:p>
          <a:p>
            <a:r>
              <a:rPr lang="sl-SI" dirty="0"/>
              <a:t>Obnova postopka</a:t>
            </a:r>
          </a:p>
          <a:p>
            <a:r>
              <a:rPr lang="sl-SI" dirty="0"/>
              <a:t>Sprememba ali odprava odločbe v zvezi z upravnim sporom</a:t>
            </a:r>
          </a:p>
          <a:p>
            <a:r>
              <a:rPr lang="sl-SI" dirty="0"/>
              <a:t>Odprava in razveljavitev odločbe po nadzorstveni pravici</a:t>
            </a:r>
          </a:p>
          <a:p>
            <a:r>
              <a:rPr lang="sl-SI" dirty="0"/>
              <a:t>Izredna razveljavitev</a:t>
            </a:r>
          </a:p>
          <a:p>
            <a:r>
              <a:rPr lang="sl-SI" dirty="0"/>
              <a:t>Ničnost odločbe</a:t>
            </a:r>
          </a:p>
          <a:p>
            <a:endParaRPr lang="sl-SI" dirty="0"/>
          </a:p>
        </p:txBody>
      </p:sp>
    </p:spTree>
    <p:extLst>
      <p:ext uri="{BB962C8B-B14F-4D97-AF65-F5344CB8AC3E}">
        <p14:creationId xmlns:p14="http://schemas.microsoft.com/office/powerpoint/2010/main" val="3797763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658139"/>
          </a:xfrm>
        </p:spPr>
        <p:txBody>
          <a:bodyPr/>
          <a:lstStyle/>
          <a:p>
            <a:pPr algn="ctr"/>
            <a:r>
              <a:rPr lang="sl-SI" sz="2800" kern="1200" dirty="0">
                <a:solidFill>
                  <a:prstClr val="black"/>
                </a:solidFill>
                <a:latin typeface="Overlock" panose="020B0604020202020204" charset="0"/>
                <a:ea typeface="+mj-ea"/>
                <a:cs typeface="Arial" panose="020B0604020202020204" pitchFamily="34" charset="0"/>
              </a:rPr>
              <a:t>UPRAVNA IZVRŠBA</a:t>
            </a:r>
            <a:endParaRPr lang="sl-SI" dirty="0">
              <a:latin typeface="Overlock" panose="020B0604020202020204" charset="0"/>
            </a:endParaRPr>
          </a:p>
        </p:txBody>
      </p:sp>
      <p:sp>
        <p:nvSpPr>
          <p:cNvPr id="3" name="Označba mesta besedila 2"/>
          <p:cNvSpPr>
            <a:spLocks noGrp="1"/>
          </p:cNvSpPr>
          <p:nvPr>
            <p:ph type="body" idx="1"/>
          </p:nvPr>
        </p:nvSpPr>
        <p:spPr/>
        <p:txBody>
          <a:bodyPr/>
          <a:lstStyle/>
          <a:p>
            <a:pPr marL="114300" indent="0">
              <a:buNone/>
            </a:pPr>
            <a:r>
              <a:rPr lang="sl-SI" dirty="0"/>
              <a:t>Izvrši se lahko odločba ali sklep.</a:t>
            </a:r>
          </a:p>
          <a:p>
            <a:pPr marL="114300" indent="0">
              <a:buNone/>
            </a:pPr>
            <a:r>
              <a:rPr lang="sl-SI" dirty="0"/>
              <a:t>VRSTE UPRAVNIH IZVRŠB</a:t>
            </a:r>
          </a:p>
          <a:p>
            <a:pPr>
              <a:buFont typeface="Arial" panose="020B0604020202020204" pitchFamily="34" charset="0"/>
              <a:buChar char="•"/>
            </a:pPr>
            <a:r>
              <a:rPr lang="sl-SI" dirty="0"/>
              <a:t>Izvršba za denarne obveznosti (294. člen ZUP)-izvrši FURS</a:t>
            </a:r>
          </a:p>
          <a:p>
            <a:pPr>
              <a:buFont typeface="Arial" panose="020B0604020202020204" pitchFamily="34" charset="0"/>
              <a:buChar char="•"/>
            </a:pPr>
            <a:r>
              <a:rPr lang="sl-SI" dirty="0"/>
              <a:t>Izvršba za nedenarne obveznosti (po drugih osebah, s prisilitvijo)</a:t>
            </a:r>
          </a:p>
          <a:p>
            <a:pPr>
              <a:buFont typeface="Arial" panose="020B0604020202020204" pitchFamily="34" charset="0"/>
              <a:buChar char="•"/>
            </a:pPr>
            <a:r>
              <a:rPr lang="sl-SI" dirty="0"/>
              <a:t>Izvršba v zavarovanje</a:t>
            </a:r>
          </a:p>
          <a:p>
            <a:pPr marL="114300" indent="0">
              <a:buNone/>
            </a:pPr>
            <a:endParaRPr lang="sl-SI" dirty="0"/>
          </a:p>
        </p:txBody>
      </p:sp>
    </p:spTree>
    <p:extLst>
      <p:ext uri="{BB962C8B-B14F-4D97-AF65-F5344CB8AC3E}">
        <p14:creationId xmlns:p14="http://schemas.microsoft.com/office/powerpoint/2010/main" val="288968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a:t>ZUP</a:t>
            </a:r>
          </a:p>
        </p:txBody>
      </p:sp>
      <p:sp>
        <p:nvSpPr>
          <p:cNvPr id="3" name="Označba mesta besedila 2"/>
          <p:cNvSpPr>
            <a:spLocks noGrp="1"/>
          </p:cNvSpPr>
          <p:nvPr>
            <p:ph type="body" idx="1"/>
          </p:nvPr>
        </p:nvSpPr>
        <p:spPr/>
        <p:txBody>
          <a:bodyPr/>
          <a:lstStyle/>
          <a:p>
            <a:pPr marL="114300" indent="0">
              <a:buNone/>
            </a:pPr>
            <a:endParaRPr lang="sl-SI" dirty="0"/>
          </a:p>
        </p:txBody>
      </p:sp>
      <p:pic>
        <p:nvPicPr>
          <p:cNvPr id="4" name="Slika 3"/>
          <p:cNvPicPr>
            <a:picLocks noChangeAspect="1"/>
          </p:cNvPicPr>
          <p:nvPr/>
        </p:nvPicPr>
        <p:blipFill>
          <a:blip r:embed="rId2"/>
          <a:stretch>
            <a:fillRect/>
          </a:stretch>
        </p:blipFill>
        <p:spPr>
          <a:xfrm>
            <a:off x="2999678" y="1109997"/>
            <a:ext cx="6368342" cy="4769595"/>
          </a:xfrm>
          <a:prstGeom prst="rect">
            <a:avLst/>
          </a:prstGeom>
        </p:spPr>
      </p:pic>
    </p:spTree>
    <p:extLst>
      <p:ext uri="{BB962C8B-B14F-4D97-AF65-F5344CB8AC3E}">
        <p14:creationId xmlns:p14="http://schemas.microsoft.com/office/powerpoint/2010/main" val="2067221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616098"/>
          </a:xfrm>
        </p:spPr>
        <p:txBody>
          <a:bodyPr/>
          <a:lstStyle/>
          <a:p>
            <a:pPr algn="ctr"/>
            <a:r>
              <a:rPr lang="sl-SI" sz="2800" dirty="0">
                <a:solidFill>
                  <a:srgbClr val="2A1A00"/>
                </a:solidFill>
              </a:rPr>
              <a:t>METODOLOGIJA</a:t>
            </a:r>
            <a:endParaRPr lang="sl-SI" dirty="0"/>
          </a:p>
        </p:txBody>
      </p:sp>
      <p:sp>
        <p:nvSpPr>
          <p:cNvPr id="3" name="Označba mesta besedila 2"/>
          <p:cNvSpPr>
            <a:spLocks noGrp="1"/>
          </p:cNvSpPr>
          <p:nvPr>
            <p:ph type="body" idx="1"/>
          </p:nvPr>
        </p:nvSpPr>
        <p:spPr>
          <a:xfrm>
            <a:off x="1251678" y="1166649"/>
            <a:ext cx="10178322" cy="4712944"/>
          </a:xfrm>
        </p:spPr>
        <p:txBody>
          <a:bodyPr/>
          <a:lstStyle/>
          <a:p>
            <a:pPr lvl="0">
              <a:buClr>
                <a:srgbClr val="2A1A00"/>
              </a:buClr>
            </a:pPr>
            <a:r>
              <a:rPr lang="sl-SI" dirty="0"/>
              <a:t>Deskriptivna metoda,</a:t>
            </a:r>
          </a:p>
          <a:p>
            <a:pPr lvl="0">
              <a:buClr>
                <a:srgbClr val="2A1A00"/>
              </a:buClr>
            </a:pPr>
            <a:r>
              <a:rPr lang="sl-SI" dirty="0"/>
              <a:t>Razlagalna metoda,</a:t>
            </a:r>
          </a:p>
          <a:p>
            <a:pPr lvl="0">
              <a:buClr>
                <a:srgbClr val="2A1A00"/>
              </a:buClr>
            </a:pPr>
            <a:r>
              <a:rPr lang="sl-SI" dirty="0"/>
              <a:t>Pojasnjevalna metoda,</a:t>
            </a:r>
          </a:p>
          <a:p>
            <a:pPr lvl="0">
              <a:buClr>
                <a:srgbClr val="2A1A00"/>
              </a:buClr>
            </a:pPr>
            <a:r>
              <a:rPr lang="sl-SI" dirty="0"/>
              <a:t>Diskusija, </a:t>
            </a:r>
          </a:p>
          <a:p>
            <a:pPr lvl="0">
              <a:buClr>
                <a:srgbClr val="2A1A00"/>
              </a:buClr>
            </a:pPr>
            <a:r>
              <a:rPr lang="sl-SI" dirty="0"/>
              <a:t>Študija primera</a:t>
            </a:r>
          </a:p>
          <a:p>
            <a:pPr lvl="0">
              <a:buClr>
                <a:srgbClr val="2A1A00"/>
              </a:buClr>
            </a:pPr>
            <a:r>
              <a:rPr lang="sl-SI" dirty="0"/>
              <a:t>Analiza</a:t>
            </a:r>
          </a:p>
          <a:p>
            <a:pPr marL="114300" indent="0">
              <a:buNone/>
            </a:pPr>
            <a:endParaRPr lang="sl-SI" dirty="0"/>
          </a:p>
        </p:txBody>
      </p:sp>
    </p:spTree>
    <p:extLst>
      <p:ext uri="{BB962C8B-B14F-4D97-AF65-F5344CB8AC3E}">
        <p14:creationId xmlns:p14="http://schemas.microsoft.com/office/powerpoint/2010/main" val="26651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10994"/>
          </a:xfrm>
        </p:spPr>
        <p:txBody>
          <a:bodyPr/>
          <a:lstStyle/>
          <a:p>
            <a:pPr algn="ctr"/>
            <a:r>
              <a:rPr lang="sl-SI" sz="2800" dirty="0"/>
              <a:t>VSEBINA</a:t>
            </a:r>
          </a:p>
        </p:txBody>
      </p:sp>
      <p:sp>
        <p:nvSpPr>
          <p:cNvPr id="3" name="Označba mesta besedila 2"/>
          <p:cNvSpPr>
            <a:spLocks noGrp="1"/>
          </p:cNvSpPr>
          <p:nvPr>
            <p:ph type="body" idx="1"/>
          </p:nvPr>
        </p:nvSpPr>
        <p:spPr>
          <a:xfrm>
            <a:off x="1251678" y="893379"/>
            <a:ext cx="10178322" cy="5602014"/>
          </a:xfrm>
        </p:spPr>
        <p:txBody>
          <a:bodyPr/>
          <a:lstStyle/>
          <a:p>
            <a:pPr marL="114300" indent="0">
              <a:buNone/>
            </a:pPr>
            <a:r>
              <a:rPr lang="sl-SI" dirty="0"/>
              <a:t>Upravna zadeva in upravni postopek</a:t>
            </a:r>
          </a:p>
          <a:p>
            <a:pPr marL="114300" indent="0">
              <a:buNone/>
            </a:pPr>
            <a:r>
              <a:rPr lang="sl-SI" dirty="0"/>
              <a:t>Splošni in posebni upravni postopek</a:t>
            </a:r>
          </a:p>
          <a:p>
            <a:pPr marL="114300" indent="0">
              <a:buNone/>
            </a:pPr>
            <a:r>
              <a:rPr lang="sl-SI" dirty="0"/>
              <a:t>Temeljna načela ZUP</a:t>
            </a:r>
          </a:p>
          <a:p>
            <a:pPr marL="114300" indent="0">
              <a:buNone/>
            </a:pPr>
            <a:r>
              <a:rPr lang="sl-SI" dirty="0"/>
              <a:t>Pristojnost</a:t>
            </a:r>
          </a:p>
          <a:p>
            <a:pPr marL="114300" indent="0">
              <a:buNone/>
            </a:pPr>
            <a:r>
              <a:rPr lang="sl-SI" dirty="0"/>
              <a:t>Izločitev</a:t>
            </a:r>
          </a:p>
          <a:p>
            <a:pPr marL="114300" indent="0">
              <a:buNone/>
            </a:pPr>
            <a:r>
              <a:rPr lang="sl-SI" dirty="0"/>
              <a:t>Stranka in njeno zastopanje</a:t>
            </a:r>
          </a:p>
          <a:p>
            <a:pPr marL="114300" indent="0">
              <a:buNone/>
            </a:pPr>
            <a:r>
              <a:rPr lang="sl-SI" dirty="0"/>
              <a:t>Jezik v postopku</a:t>
            </a:r>
          </a:p>
          <a:p>
            <a:pPr marL="114300" indent="0">
              <a:buNone/>
            </a:pPr>
            <a:r>
              <a:rPr lang="sl-SI" dirty="0"/>
              <a:t>Občevanje organov in strank</a:t>
            </a:r>
          </a:p>
          <a:p>
            <a:pPr marL="114300" indent="0">
              <a:buNone/>
            </a:pPr>
            <a:r>
              <a:rPr lang="sl-SI" dirty="0"/>
              <a:t>Vročanje</a:t>
            </a:r>
          </a:p>
          <a:p>
            <a:pPr marL="114300" indent="0">
              <a:buNone/>
            </a:pPr>
            <a:r>
              <a:rPr lang="sl-SI" dirty="0"/>
              <a:t>Roki in naroki</a:t>
            </a:r>
          </a:p>
          <a:p>
            <a:pPr marL="114300" indent="0">
              <a:buNone/>
            </a:pPr>
            <a:r>
              <a:rPr lang="sl-SI" dirty="0"/>
              <a:t>Stroški postopka</a:t>
            </a:r>
          </a:p>
          <a:p>
            <a:pPr marL="114300" indent="0">
              <a:buNone/>
            </a:pPr>
            <a:r>
              <a:rPr lang="sl-SI" dirty="0"/>
              <a:t>Pravna sredstva</a:t>
            </a:r>
          </a:p>
          <a:p>
            <a:pPr marL="114300" indent="0">
              <a:buNone/>
            </a:pPr>
            <a:r>
              <a:rPr lang="sl-SI" dirty="0"/>
              <a:t>Upravna izvršba</a:t>
            </a:r>
          </a:p>
          <a:p>
            <a:pPr marL="114300" indent="0">
              <a:buNone/>
            </a:pPr>
            <a:endParaRPr lang="sl-SI" dirty="0"/>
          </a:p>
        </p:txBody>
      </p:sp>
    </p:spTree>
    <p:extLst>
      <p:ext uri="{BB962C8B-B14F-4D97-AF65-F5344CB8AC3E}">
        <p14:creationId xmlns:p14="http://schemas.microsoft.com/office/powerpoint/2010/main" val="1260199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710691"/>
          </a:xfrm>
        </p:spPr>
        <p:txBody>
          <a:bodyPr/>
          <a:lstStyle/>
          <a:p>
            <a:pPr algn="ctr"/>
            <a:r>
              <a:rPr lang="sl-SI" sz="2800" dirty="0"/>
              <a:t>UPRAVNA ZADEVA IN UPRAVNI POSTOPEK</a:t>
            </a:r>
          </a:p>
        </p:txBody>
      </p:sp>
      <p:sp>
        <p:nvSpPr>
          <p:cNvPr id="3" name="Označba mesta besedila 2"/>
          <p:cNvSpPr>
            <a:spLocks noGrp="1"/>
          </p:cNvSpPr>
          <p:nvPr>
            <p:ph type="body" idx="1"/>
          </p:nvPr>
        </p:nvSpPr>
        <p:spPr>
          <a:xfrm>
            <a:off x="1251678" y="945931"/>
            <a:ext cx="10178322" cy="4933661"/>
          </a:xfrm>
        </p:spPr>
        <p:txBody>
          <a:bodyPr/>
          <a:lstStyle/>
          <a:p>
            <a:pPr marL="114300" indent="0">
              <a:buNone/>
            </a:pPr>
            <a:r>
              <a:rPr lang="sl-SI" dirty="0"/>
              <a:t>Upravna zadeva – odločanje o pravici, obveznosti ali pravni koristi fizične ali pravne osebe na področju upravnega prava.</a:t>
            </a:r>
          </a:p>
          <a:p>
            <a:pPr marL="114300" indent="0">
              <a:buNone/>
            </a:pPr>
            <a:r>
              <a:rPr lang="sl-SI" dirty="0"/>
              <a:t>Upravni postopek – vsa procesna dejanja, ki se izvedejo v postopku vodenja in odločanja na področju upravnih zadev.</a:t>
            </a:r>
          </a:p>
          <a:p>
            <a:pPr marL="114300" indent="0">
              <a:buNone/>
            </a:pPr>
            <a:endParaRPr lang="sl-SI" dirty="0"/>
          </a:p>
        </p:txBody>
      </p:sp>
    </p:spTree>
    <p:extLst>
      <p:ext uri="{BB962C8B-B14F-4D97-AF65-F5344CB8AC3E}">
        <p14:creationId xmlns:p14="http://schemas.microsoft.com/office/powerpoint/2010/main" val="169038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58443"/>
          </a:xfrm>
        </p:spPr>
        <p:txBody>
          <a:bodyPr/>
          <a:lstStyle/>
          <a:p>
            <a:pPr algn="ctr"/>
            <a:r>
              <a:rPr lang="sl-SI" sz="2800" dirty="0"/>
              <a:t>SPLOŠNI IN POSEBNI UPRAVNI POSTOPEK</a:t>
            </a:r>
          </a:p>
        </p:txBody>
      </p:sp>
      <p:sp>
        <p:nvSpPr>
          <p:cNvPr id="3" name="Označba mesta besedila 2"/>
          <p:cNvSpPr>
            <a:spLocks noGrp="1"/>
          </p:cNvSpPr>
          <p:nvPr>
            <p:ph type="body" idx="1"/>
          </p:nvPr>
        </p:nvSpPr>
        <p:spPr>
          <a:xfrm>
            <a:off x="1251678" y="1082567"/>
            <a:ext cx="10178322" cy="4797026"/>
          </a:xfrm>
        </p:spPr>
        <p:txBody>
          <a:bodyPr/>
          <a:lstStyle/>
          <a:p>
            <a:pPr marL="285750" lvl="0" indent="-285750" defTabSz="457200">
              <a:lnSpc>
                <a:spcPct val="100000"/>
              </a:lnSpc>
              <a:spcBef>
                <a:spcPct val="20000"/>
              </a:spcBef>
              <a:spcAft>
                <a:spcPts val="600"/>
              </a:spcAft>
              <a:buClr>
                <a:srgbClr val="30ACEC">
                  <a:lumMod val="75000"/>
                </a:srgbClr>
              </a:buClr>
              <a:buSzPct val="145000"/>
            </a:pPr>
            <a:r>
              <a:rPr lang="sl-SI" sz="2400" kern="1200" dirty="0">
                <a:solidFill>
                  <a:prstClr val="black"/>
                </a:solidFill>
                <a:latin typeface="Overlock" panose="020B0604020202020204" charset="0"/>
                <a:ea typeface="+mn-ea"/>
                <a:cs typeface="Arial" panose="020B0604020202020204" pitchFamily="34" charset="0"/>
              </a:rPr>
              <a:t>Splošni upravni postopek- ZUP </a:t>
            </a:r>
            <a:r>
              <a:rPr lang="sl-SI" sz="2400" kern="1200" dirty="0">
                <a:solidFill>
                  <a:prstClr val="black"/>
                </a:solidFill>
                <a:latin typeface="Overlock" panose="020B0604020202020204" charset="0"/>
                <a:ea typeface="+mn-ea"/>
                <a:cs typeface="Arial" panose="020B0604020202020204" pitchFamily="34" charset="0"/>
                <a:hlinkClick r:id="rId2"/>
              </a:rPr>
              <a:t>http://pisrs.si/Pis.web/pregledPredpisa?id=ZAKO1603</a:t>
            </a:r>
            <a:endParaRPr lang="sl-SI" sz="2400" kern="1200" dirty="0">
              <a:solidFill>
                <a:prstClr val="black"/>
              </a:solidFill>
              <a:latin typeface="Overlock" panose="020B0604020202020204" charset="0"/>
              <a:ea typeface="+mn-ea"/>
              <a:cs typeface="Arial" panose="020B0604020202020204" pitchFamily="34" charset="0"/>
            </a:endParaRPr>
          </a:p>
          <a:p>
            <a:pPr marL="285750" lvl="0" indent="-285750" defTabSz="457200">
              <a:lnSpc>
                <a:spcPct val="100000"/>
              </a:lnSpc>
              <a:spcBef>
                <a:spcPct val="20000"/>
              </a:spcBef>
              <a:spcAft>
                <a:spcPts val="600"/>
              </a:spcAft>
              <a:buClr>
                <a:srgbClr val="30ACEC">
                  <a:lumMod val="75000"/>
                </a:srgbClr>
              </a:buClr>
              <a:buSzPct val="145000"/>
            </a:pPr>
            <a:r>
              <a:rPr lang="sl-SI" sz="2400" kern="1200" dirty="0">
                <a:solidFill>
                  <a:prstClr val="black"/>
                </a:solidFill>
                <a:latin typeface="Overlock" panose="020B0604020202020204" charset="0"/>
                <a:ea typeface="+mn-ea"/>
                <a:cs typeface="Arial" panose="020B0604020202020204" pitchFamily="34" charset="0"/>
              </a:rPr>
              <a:t>Posebni upravni postopek – na primer davčni postopek (Zakon o davčnem postopku)</a:t>
            </a:r>
          </a:p>
          <a:p>
            <a:pPr marL="285750" lvl="0" indent="-285750" defTabSz="457200">
              <a:lnSpc>
                <a:spcPct val="100000"/>
              </a:lnSpc>
              <a:spcBef>
                <a:spcPct val="20000"/>
              </a:spcBef>
              <a:spcAft>
                <a:spcPts val="600"/>
              </a:spcAft>
              <a:buClr>
                <a:srgbClr val="30ACEC">
                  <a:lumMod val="75000"/>
                </a:srgbClr>
              </a:buClr>
              <a:buSzPct val="145000"/>
            </a:pPr>
            <a:r>
              <a:rPr lang="sl-SI" sz="2400" kern="1200" dirty="0">
                <a:solidFill>
                  <a:prstClr val="black"/>
                </a:solidFill>
                <a:latin typeface="Overlock" panose="020B0604020202020204" charset="0"/>
                <a:ea typeface="+mn-ea"/>
                <a:cs typeface="Arial" panose="020B0604020202020204" pitchFamily="34" charset="0"/>
              </a:rPr>
              <a:t>Subsidiarna uporaba ZUP</a:t>
            </a:r>
          </a:p>
          <a:p>
            <a:pPr marL="285750" lvl="0" indent="-285750" defTabSz="457200">
              <a:lnSpc>
                <a:spcPct val="100000"/>
              </a:lnSpc>
              <a:spcBef>
                <a:spcPct val="20000"/>
              </a:spcBef>
              <a:spcAft>
                <a:spcPts val="600"/>
              </a:spcAft>
              <a:buClr>
                <a:srgbClr val="30ACEC">
                  <a:lumMod val="75000"/>
                </a:srgbClr>
              </a:buClr>
              <a:buSzPct val="145000"/>
            </a:pPr>
            <a:r>
              <a:rPr lang="sl-SI" sz="2400" kern="1200" dirty="0">
                <a:solidFill>
                  <a:prstClr val="black"/>
                </a:solidFill>
                <a:latin typeface="Overlock" panose="020B0604020202020204" charset="0"/>
                <a:ea typeface="+mn-ea"/>
                <a:cs typeface="Arial" panose="020B0604020202020204" pitchFamily="34" charset="0"/>
              </a:rPr>
              <a:t>Uporaba ZUP v drugih javnopravnih zadevah (npr. odločanje o dodelitvi državne štipendije)</a:t>
            </a:r>
          </a:p>
          <a:p>
            <a:pPr marL="114300" indent="0">
              <a:buNone/>
            </a:pPr>
            <a:endParaRPr lang="sl-SI" dirty="0"/>
          </a:p>
        </p:txBody>
      </p:sp>
    </p:spTree>
    <p:extLst>
      <p:ext uri="{BB962C8B-B14F-4D97-AF65-F5344CB8AC3E}">
        <p14:creationId xmlns:p14="http://schemas.microsoft.com/office/powerpoint/2010/main" val="2496471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489974"/>
          </a:xfrm>
        </p:spPr>
        <p:txBody>
          <a:bodyPr/>
          <a:lstStyle/>
          <a:p>
            <a:pPr algn="ctr"/>
            <a:r>
              <a:rPr lang="sl-SI" sz="2800" dirty="0"/>
              <a:t>SPLOŠNI IN POSEBNI UPRAVNI POSTOPEK</a:t>
            </a:r>
          </a:p>
        </p:txBody>
      </p:sp>
      <p:sp>
        <p:nvSpPr>
          <p:cNvPr id="3" name="Označba mesta besedila 2"/>
          <p:cNvSpPr>
            <a:spLocks noGrp="1"/>
          </p:cNvSpPr>
          <p:nvPr>
            <p:ph type="body" idx="1"/>
          </p:nvPr>
        </p:nvSpPr>
        <p:spPr>
          <a:xfrm>
            <a:off x="1251678" y="872359"/>
            <a:ext cx="10178322" cy="5007233"/>
          </a:xfrm>
        </p:spPr>
        <p:txBody>
          <a:bodyPr/>
          <a:lstStyle/>
          <a:p>
            <a:r>
              <a:rPr lang="sl-SI" dirty="0"/>
              <a:t>Organ – organ državne uprave ali drug državni organ, organ samoupravne lokalne skupnosti, nosilec javnih pooblastil</a:t>
            </a:r>
          </a:p>
          <a:p>
            <a:r>
              <a:rPr lang="sl-SI" dirty="0"/>
              <a:t>Uradna oseba – oseba, ki je v skladu z zakonom pooblaščena za vodenje in/ali odločanje v upravnem postopku</a:t>
            </a:r>
          </a:p>
          <a:p>
            <a:r>
              <a:rPr lang="sl-SI" dirty="0"/>
              <a:t>Pogoji za vodenje in odločanje v upravnem postopku:</a:t>
            </a:r>
          </a:p>
          <a:p>
            <a:r>
              <a:rPr lang="sl-SI" dirty="0"/>
              <a:t>Ustrezna stopnja izobrazbe</a:t>
            </a:r>
          </a:p>
          <a:p>
            <a:r>
              <a:rPr lang="sl-SI" dirty="0"/>
              <a:t>Izpit iz ZUP</a:t>
            </a:r>
          </a:p>
          <a:p>
            <a:pPr marL="114300" indent="0">
              <a:buNone/>
            </a:pPr>
            <a:endParaRPr lang="sl-SI" dirty="0"/>
          </a:p>
        </p:txBody>
      </p:sp>
    </p:spTree>
    <p:extLst>
      <p:ext uri="{BB962C8B-B14F-4D97-AF65-F5344CB8AC3E}">
        <p14:creationId xmlns:p14="http://schemas.microsoft.com/office/powerpoint/2010/main" val="155438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10994"/>
          </a:xfrm>
        </p:spPr>
        <p:txBody>
          <a:bodyPr/>
          <a:lstStyle/>
          <a:p>
            <a:pPr algn="ctr"/>
            <a:r>
              <a:rPr lang="sl-SI" sz="2800" dirty="0"/>
              <a:t>TEMELJNA NAČELA ZUP (6. – 14. ČLEN ZUP)</a:t>
            </a:r>
          </a:p>
        </p:txBody>
      </p:sp>
      <p:sp>
        <p:nvSpPr>
          <p:cNvPr id="3" name="Označba mesta besedila 2"/>
          <p:cNvSpPr>
            <a:spLocks noGrp="1"/>
          </p:cNvSpPr>
          <p:nvPr>
            <p:ph type="body" idx="1"/>
          </p:nvPr>
        </p:nvSpPr>
        <p:spPr>
          <a:xfrm>
            <a:off x="1251678" y="998483"/>
            <a:ext cx="10178322" cy="4881109"/>
          </a:xfrm>
        </p:spPr>
        <p:txBody>
          <a:bodyPr/>
          <a:lstStyle/>
          <a:p>
            <a:r>
              <a:rPr lang="sl-SI" dirty="0"/>
              <a:t>NAČELO ZAKONITOSTI</a:t>
            </a:r>
          </a:p>
          <a:p>
            <a:r>
              <a:rPr lang="sl-SI" dirty="0"/>
              <a:t>VARSTVO PRAVIC STRANK IN VARSTVO JAVNIH KORISTI</a:t>
            </a:r>
          </a:p>
          <a:p>
            <a:r>
              <a:rPr lang="sl-SI" dirty="0"/>
              <a:t>NAČELO MATERIALNE RESNICE</a:t>
            </a:r>
          </a:p>
          <a:p>
            <a:r>
              <a:rPr lang="sl-SI" dirty="0"/>
              <a:t>NAČELO ZASLIŠANJA STRANKE</a:t>
            </a:r>
          </a:p>
          <a:p>
            <a:r>
              <a:rPr lang="sl-SI" dirty="0"/>
              <a:t>PROSTA PRESOJA DOKAZOV</a:t>
            </a:r>
          </a:p>
          <a:p>
            <a:r>
              <a:rPr lang="sl-SI" dirty="0"/>
              <a:t>DOLŽNOST GOVORITI RESNICO IN POŠTENA UPORABA PRAVIC</a:t>
            </a:r>
          </a:p>
          <a:p>
            <a:r>
              <a:rPr lang="sl-SI" dirty="0"/>
              <a:t>SAMOSTOJNOST PRI ODLOČANJU</a:t>
            </a:r>
          </a:p>
          <a:p>
            <a:r>
              <a:rPr lang="sl-SI" dirty="0"/>
              <a:t>PRAVICA PRITOŽBE</a:t>
            </a:r>
          </a:p>
          <a:p>
            <a:r>
              <a:rPr lang="sl-SI" dirty="0"/>
              <a:t>NAČELO EKONOMIČNOSTI</a:t>
            </a:r>
          </a:p>
          <a:p>
            <a:pPr marL="114300" indent="0">
              <a:buNone/>
            </a:pPr>
            <a:endParaRPr lang="sl-SI" dirty="0"/>
          </a:p>
        </p:txBody>
      </p:sp>
    </p:spTree>
    <p:extLst>
      <p:ext uri="{BB962C8B-B14F-4D97-AF65-F5344CB8AC3E}">
        <p14:creationId xmlns:p14="http://schemas.microsoft.com/office/powerpoint/2010/main" val="209849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51678" y="382385"/>
            <a:ext cx="10178322" cy="521505"/>
          </a:xfrm>
        </p:spPr>
        <p:txBody>
          <a:bodyPr/>
          <a:lstStyle/>
          <a:p>
            <a:pPr algn="ctr"/>
            <a:r>
              <a:rPr lang="sl-SI" sz="2800" dirty="0"/>
              <a:t>PRISTOJNOST</a:t>
            </a:r>
          </a:p>
        </p:txBody>
      </p:sp>
      <p:sp>
        <p:nvSpPr>
          <p:cNvPr id="3" name="Označba mesta besedila 2"/>
          <p:cNvSpPr>
            <a:spLocks noGrp="1"/>
          </p:cNvSpPr>
          <p:nvPr>
            <p:ph type="body" idx="1"/>
          </p:nvPr>
        </p:nvSpPr>
        <p:spPr>
          <a:xfrm>
            <a:off x="1251678" y="903891"/>
            <a:ext cx="10178322" cy="4975702"/>
          </a:xfrm>
        </p:spPr>
        <p:txBody>
          <a:bodyPr/>
          <a:lstStyle/>
          <a:p>
            <a:r>
              <a:rPr lang="sl-SI" dirty="0"/>
              <a:t>Stvarna pristojnost – na 1. stopnji UE, na 2. stopnji praviloma ministrstva</a:t>
            </a:r>
          </a:p>
          <a:p>
            <a:r>
              <a:rPr lang="sl-SI" dirty="0"/>
              <a:t>Krajevna pristojnost – določene upravne zadeve se obravnavajo po teritorialnem načelu, na primer izdaja dovoljenja za prebivanje (ZTuj-2)</a:t>
            </a:r>
          </a:p>
          <a:p>
            <a:r>
              <a:rPr lang="sl-SI" dirty="0"/>
              <a:t>Pooblastilo za vodenje in odločanje</a:t>
            </a:r>
          </a:p>
          <a:p>
            <a:pPr marL="114300" indent="0">
              <a:buNone/>
            </a:pPr>
            <a:endParaRPr lang="sl-SI" dirty="0"/>
          </a:p>
        </p:txBody>
      </p:sp>
    </p:spTree>
    <p:extLst>
      <p:ext uri="{BB962C8B-B14F-4D97-AF65-F5344CB8AC3E}">
        <p14:creationId xmlns:p14="http://schemas.microsoft.com/office/powerpoint/2010/main" val="3738183367"/>
      </p:ext>
    </p:extLst>
  </p:cSld>
  <p:clrMapOvr>
    <a:masterClrMapping/>
  </p:clrMapOvr>
</p:sld>
</file>

<file path=ppt/theme/theme1.xml><?xml version="1.0" encoding="utf-8"?>
<a:theme xmlns:a="http://schemas.openxmlformats.org/drawingml/2006/main" name="Badge">
  <a:themeElements>
    <a:clrScheme name="Badge">
      <a:dk1>
        <a:srgbClr val="000000"/>
      </a:dk1>
      <a:lt1>
        <a:srgbClr val="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1416</Words>
  <Application>Microsoft Office PowerPoint</Application>
  <PresentationFormat>Widescreen</PresentationFormat>
  <Paragraphs>158</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Overlock</vt:lpstr>
      <vt:lpstr>Arial</vt:lpstr>
      <vt:lpstr>Gill Sans</vt:lpstr>
      <vt:lpstr>Badge</vt:lpstr>
      <vt:lpstr>ZAKON O SPLOŠNEM UPRAVNEM POSTOPKU (ZUP)</vt:lpstr>
      <vt:lpstr>ZAKON O SPLOŠNEM UPRAVNEM POSTOPKU (ZUP)</vt:lpstr>
      <vt:lpstr>METODOLOGIJA</vt:lpstr>
      <vt:lpstr>VSEBINA</vt:lpstr>
      <vt:lpstr>UPRAVNA ZADEVA IN UPRAVNI POSTOPEK</vt:lpstr>
      <vt:lpstr>SPLOŠNI IN POSEBNI UPRAVNI POSTOPEK</vt:lpstr>
      <vt:lpstr>SPLOŠNI IN POSEBNI UPRAVNI POSTOPEK</vt:lpstr>
      <vt:lpstr>TEMELJNA NAČELA ZUP (6. – 14. ČLEN ZUP)</vt:lpstr>
      <vt:lpstr>PRISTOJNOST</vt:lpstr>
      <vt:lpstr>IZLOČITEV</vt:lpstr>
      <vt:lpstr>STRANKA IN NJENO ZASTOPANJE</vt:lpstr>
      <vt:lpstr>JEZIK V POSTOPKU</vt:lpstr>
      <vt:lpstr>OBČEVANJE ORGANOV IN STRANK</vt:lpstr>
      <vt:lpstr>VROČANJE</vt:lpstr>
      <vt:lpstr>ROKI IN NAROKI</vt:lpstr>
      <vt:lpstr>STROŠKI POSTOPKA</vt:lpstr>
      <vt:lpstr>ZUP NA PRVI STOPNJI</vt:lpstr>
      <vt:lpstr>ZUP NA PRVI STOPNJI</vt:lpstr>
      <vt:lpstr>ZUP NA PRVI STOPNJI</vt:lpstr>
      <vt:lpstr>ZUP NA PRVI STOPNJI</vt:lpstr>
      <vt:lpstr>PRAVNA SREDSTVA</vt:lpstr>
      <vt:lpstr>PRAVNA SREDSTVA</vt:lpstr>
      <vt:lpstr>PRAVNA SREDSTVA</vt:lpstr>
      <vt:lpstr>PRAVNA SREDSTVA</vt:lpstr>
      <vt:lpstr>PRAVNA SREDSTVA</vt:lpstr>
      <vt:lpstr>UPRAVNA IZVRŠBA</vt:lpstr>
      <vt:lpstr>ZUP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ZAKON O SPLOŠNEM UPRAVNEM POSTOPKU (ZUP)</dc:title>
  <dc:creator>Svit</dc:creator>
  <cp:lastModifiedBy>Svit Koren</cp:lastModifiedBy>
  <cp:revision>11</cp:revision>
  <dcterms:modified xsi:type="dcterms:W3CDTF">2021-10-07T14:08:41Z</dcterms:modified>
</cp:coreProperties>
</file>