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89" r:id="rId4"/>
    <p:sldId id="292" r:id="rId5"/>
    <p:sldId id="298" r:id="rId6"/>
    <p:sldId id="297" r:id="rId7"/>
    <p:sldId id="301" r:id="rId8"/>
    <p:sldId id="300" r:id="rId9"/>
    <p:sldId id="303" r:id="rId10"/>
    <p:sldId id="304" r:id="rId11"/>
    <p:sldId id="305" r:id="rId12"/>
    <p:sldId id="307" r:id="rId13"/>
    <p:sldId id="313" r:id="rId14"/>
    <p:sldId id="306" r:id="rId15"/>
    <p:sldId id="308" r:id="rId16"/>
    <p:sldId id="293" r:id="rId17"/>
    <p:sldId id="310" r:id="rId18"/>
    <p:sldId id="312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2" r:id="rId27"/>
    <p:sldId id="323" r:id="rId28"/>
    <p:sldId id="332" r:id="rId29"/>
    <p:sldId id="329" r:id="rId30"/>
    <p:sldId id="333" r:id="rId31"/>
    <p:sldId id="324" r:id="rId32"/>
    <p:sldId id="326" r:id="rId33"/>
    <p:sldId id="325" r:id="rId34"/>
    <p:sldId id="330" r:id="rId35"/>
    <p:sldId id="331" r:id="rId36"/>
    <p:sldId id="328" r:id="rId37"/>
    <p:sldId id="327" r:id="rId38"/>
    <p:sldId id="346" r:id="rId39"/>
    <p:sldId id="335" r:id="rId40"/>
    <p:sldId id="342" r:id="rId41"/>
    <p:sldId id="336" r:id="rId42"/>
    <p:sldId id="343" r:id="rId43"/>
    <p:sldId id="344" r:id="rId44"/>
    <p:sldId id="347" r:id="rId45"/>
    <p:sldId id="345" r:id="rId46"/>
    <p:sldId id="338" r:id="rId47"/>
    <p:sldId id="339" r:id="rId48"/>
    <p:sldId id="340" r:id="rId49"/>
    <p:sldId id="348" r:id="rId50"/>
    <p:sldId id="349" r:id="rId51"/>
    <p:sldId id="358" r:id="rId52"/>
    <p:sldId id="351" r:id="rId53"/>
    <p:sldId id="350" r:id="rId54"/>
    <p:sldId id="352" r:id="rId55"/>
    <p:sldId id="359" r:id="rId56"/>
    <p:sldId id="354" r:id="rId57"/>
    <p:sldId id="356" r:id="rId58"/>
    <p:sldId id="357" r:id="rId59"/>
    <p:sldId id="355" r:id="rId60"/>
    <p:sldId id="360" r:id="rId61"/>
    <p:sldId id="361" r:id="rId62"/>
    <p:sldId id="364" r:id="rId63"/>
    <p:sldId id="365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326"/>
    <a:srgbClr val="D6552B"/>
    <a:srgbClr val="ED1B24"/>
    <a:srgbClr val="045D30"/>
    <a:srgbClr val="79244B"/>
    <a:srgbClr val="E06F29"/>
    <a:srgbClr val="FDBA45"/>
    <a:srgbClr val="FBB671"/>
    <a:srgbClr val="95CA58"/>
    <a:srgbClr val="CEA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58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4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ANGLEŠČINA</a:t>
            </a:r>
            <a:r>
              <a:rPr lang="en-US" dirty="0"/>
              <a:t> ZA </a:t>
            </a:r>
            <a:r>
              <a:rPr lang="en-US" dirty="0" err="1"/>
              <a:t>OTROKE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OTHERS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708878" y="2911677"/>
            <a:ext cx="3632897" cy="1034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WHAT’S HIS NAME?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09029-9E1C-47A8-B39A-41980D02F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64" y="2574978"/>
            <a:ext cx="4324350" cy="36708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42E0D1-33E6-4D2A-BDA6-FDC36BF79D55}"/>
              </a:ext>
            </a:extLst>
          </p:cNvPr>
          <p:cNvSpPr txBox="1">
            <a:spLocks/>
          </p:cNvSpPr>
          <p:nvPr/>
        </p:nvSpPr>
        <p:spPr>
          <a:xfrm>
            <a:off x="7444148" y="2911677"/>
            <a:ext cx="3632897" cy="1034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WHAT’S HER NAME?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360CFA-2E12-48A5-87A7-2CE0671F8D7E}"/>
              </a:ext>
            </a:extLst>
          </p:cNvPr>
          <p:cNvSpPr txBox="1">
            <a:spLocks/>
          </p:cNvSpPr>
          <p:nvPr/>
        </p:nvSpPr>
        <p:spPr>
          <a:xfrm>
            <a:off x="1465195" y="4178998"/>
            <a:ext cx="2957152" cy="82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His name is Chris.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8503014" y="4178998"/>
            <a:ext cx="2957152" cy="82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 name is Nancy.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60D7CE-CDEC-48DA-9661-8B37FA571C03}"/>
              </a:ext>
            </a:extLst>
          </p:cNvPr>
          <p:cNvCxnSpPr/>
          <p:nvPr/>
        </p:nvCxnSpPr>
        <p:spPr>
          <a:xfrm flipH="1">
            <a:off x="8503014" y="3946322"/>
            <a:ext cx="27134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AFC55F-A254-491B-B319-051386D09760}"/>
              </a:ext>
            </a:extLst>
          </p:cNvPr>
          <p:cNvCxnSpPr/>
          <p:nvPr/>
        </p:nvCxnSpPr>
        <p:spPr>
          <a:xfrm flipH="1">
            <a:off x="1465195" y="3946322"/>
            <a:ext cx="27134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OTHERS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263172" y="1829391"/>
            <a:ext cx="7677150" cy="103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 ARE THEIR NAMES?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1766947" y="380207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8EDC-07EE-4A15-AE78-04C6B6F4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6">
            <a:off x="3439236" y="2485329"/>
            <a:ext cx="5313527" cy="283388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6AF33D-FC07-455D-B109-3A7D980DA49E}"/>
              </a:ext>
            </a:extLst>
          </p:cNvPr>
          <p:cNvSpPr txBox="1">
            <a:spLocks/>
          </p:cNvSpPr>
          <p:nvPr/>
        </p:nvSpPr>
        <p:spPr>
          <a:xfrm>
            <a:off x="1536046" y="3340026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6BE081-7D19-4655-A51E-FB8C0F95103C}"/>
              </a:ext>
            </a:extLst>
          </p:cNvPr>
          <p:cNvSpPr txBox="1">
            <a:spLocks/>
          </p:cNvSpPr>
          <p:nvPr/>
        </p:nvSpPr>
        <p:spPr>
          <a:xfrm>
            <a:off x="9748978" y="3802069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Judy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9E4AF2-56CF-43D0-9AAC-2B93BA0FD225}"/>
              </a:ext>
            </a:extLst>
          </p:cNvPr>
          <p:cNvSpPr txBox="1">
            <a:spLocks/>
          </p:cNvSpPr>
          <p:nvPr/>
        </p:nvSpPr>
        <p:spPr>
          <a:xfrm>
            <a:off x="5796148" y="6183348"/>
            <a:ext cx="1214251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Susie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CFFBB0D-8368-4831-B1F3-A7ED05AA4712}"/>
              </a:ext>
            </a:extLst>
          </p:cNvPr>
          <p:cNvSpPr txBox="1">
            <a:spLocks/>
          </p:cNvSpPr>
          <p:nvPr/>
        </p:nvSpPr>
        <p:spPr>
          <a:xfrm>
            <a:off x="5559097" y="5695674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6C7F683-8C99-49FE-844B-9347C39FCB97}"/>
              </a:ext>
            </a:extLst>
          </p:cNvPr>
          <p:cNvSpPr txBox="1">
            <a:spLocks/>
          </p:cNvSpPr>
          <p:nvPr/>
        </p:nvSpPr>
        <p:spPr>
          <a:xfrm>
            <a:off x="9489019" y="3340026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94F1892-F299-4D17-8405-A0E9EFD00CFA}"/>
              </a:ext>
            </a:extLst>
          </p:cNvPr>
          <p:cNvSpPr txBox="1">
            <a:spLocks/>
          </p:cNvSpPr>
          <p:nvPr/>
        </p:nvSpPr>
        <p:spPr>
          <a:xfrm>
            <a:off x="1860251" y="2936743"/>
            <a:ext cx="865803" cy="74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HIS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F5A3343-7873-48EB-9DF8-8A4E191244A8}"/>
              </a:ext>
            </a:extLst>
          </p:cNvPr>
          <p:cNvSpPr txBox="1">
            <a:spLocks/>
          </p:cNvSpPr>
          <p:nvPr/>
        </p:nvSpPr>
        <p:spPr>
          <a:xfrm>
            <a:off x="5907047" y="5316864"/>
            <a:ext cx="992452" cy="806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744DDA7-D3F4-47BD-82DF-0738AF0D00F3}"/>
              </a:ext>
            </a:extLst>
          </p:cNvPr>
          <p:cNvSpPr txBox="1">
            <a:spLocks/>
          </p:cNvSpPr>
          <p:nvPr/>
        </p:nvSpPr>
        <p:spPr>
          <a:xfrm>
            <a:off x="9795630" y="2936743"/>
            <a:ext cx="992452" cy="806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42034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929953" y="172036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HOW OLD ARE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99" y="2737240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905E-5850-4315-BD99-05678F2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NUMBERS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B2AF78-8843-4D9F-A04E-05B9C01B6645}"/>
              </a:ext>
            </a:extLst>
          </p:cNvPr>
          <p:cNvSpPr txBox="1">
            <a:spLocks/>
          </p:cNvSpPr>
          <p:nvPr/>
        </p:nvSpPr>
        <p:spPr>
          <a:xfrm>
            <a:off x="2396429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ONE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EEE71DC-1B22-4D58-91A4-EC795B20B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83" y="1780954"/>
            <a:ext cx="7760034" cy="4369870"/>
          </a:xfr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C7FC8B-70E2-4D0B-BF9C-916070CBCD6A}"/>
              </a:ext>
            </a:extLst>
          </p:cNvPr>
          <p:cNvSpPr txBox="1">
            <a:spLocks/>
          </p:cNvSpPr>
          <p:nvPr/>
        </p:nvSpPr>
        <p:spPr>
          <a:xfrm>
            <a:off x="3742797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TWO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B6853F6-4BC5-4AF8-9335-8B0C2405C5B6}"/>
              </a:ext>
            </a:extLst>
          </p:cNvPr>
          <p:cNvSpPr txBox="1">
            <a:spLocks/>
          </p:cNvSpPr>
          <p:nvPr/>
        </p:nvSpPr>
        <p:spPr>
          <a:xfrm>
            <a:off x="539680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THREE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9A3F77-29EC-4BA1-B917-AA3541734EA7}"/>
              </a:ext>
            </a:extLst>
          </p:cNvPr>
          <p:cNvSpPr txBox="1">
            <a:spLocks/>
          </p:cNvSpPr>
          <p:nvPr/>
        </p:nvSpPr>
        <p:spPr>
          <a:xfrm>
            <a:off x="7119157" y="127612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FOUR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E75283-5718-40D3-A574-9ED46F6C5918}"/>
              </a:ext>
            </a:extLst>
          </p:cNvPr>
          <p:cNvSpPr txBox="1">
            <a:spLocks/>
          </p:cNvSpPr>
          <p:nvPr/>
        </p:nvSpPr>
        <p:spPr>
          <a:xfrm>
            <a:off x="881009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FIVE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5634D7-E052-4D6C-92C3-635F42E3121A}"/>
              </a:ext>
            </a:extLst>
          </p:cNvPr>
          <p:cNvSpPr txBox="1">
            <a:spLocks/>
          </p:cNvSpPr>
          <p:nvPr/>
        </p:nvSpPr>
        <p:spPr>
          <a:xfrm>
            <a:off x="2447926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SIX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32C478-1E10-4A9A-A2C0-1B734F5367CB}"/>
              </a:ext>
            </a:extLst>
          </p:cNvPr>
          <p:cNvSpPr txBox="1">
            <a:spLocks/>
          </p:cNvSpPr>
          <p:nvPr/>
        </p:nvSpPr>
        <p:spPr>
          <a:xfrm>
            <a:off x="3466729" y="5703148"/>
            <a:ext cx="1320102" cy="5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SEVEN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B4B1E3A-E4CE-4791-BD5A-0B593F8E6518}"/>
              </a:ext>
            </a:extLst>
          </p:cNvPr>
          <p:cNvSpPr txBox="1">
            <a:spLocks/>
          </p:cNvSpPr>
          <p:nvPr/>
        </p:nvSpPr>
        <p:spPr>
          <a:xfrm>
            <a:off x="486215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EIGHT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6166B9-0EFF-46E1-B84D-F32B557C4879}"/>
              </a:ext>
            </a:extLst>
          </p:cNvPr>
          <p:cNvSpPr txBox="1">
            <a:spLocks/>
          </p:cNvSpPr>
          <p:nvPr/>
        </p:nvSpPr>
        <p:spPr>
          <a:xfrm>
            <a:off x="6297807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F34C464-B6C0-4A14-B455-D80DCFB7BF79}"/>
              </a:ext>
            </a:extLst>
          </p:cNvPr>
          <p:cNvSpPr txBox="1">
            <a:spLocks/>
          </p:cNvSpPr>
          <p:nvPr/>
        </p:nvSpPr>
        <p:spPr>
          <a:xfrm>
            <a:off x="842803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018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974C1-F79C-4171-86D2-AA30F415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173545" y="2985590"/>
            <a:ext cx="5250137" cy="13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I AM SEVEN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YEARS OLD.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E32B58-0881-4F6E-8157-28E9689DB0A0}"/>
              </a:ext>
            </a:extLst>
          </p:cNvPr>
          <p:cNvSpPr txBox="1">
            <a:spLocks/>
          </p:cNvSpPr>
          <p:nvPr/>
        </p:nvSpPr>
        <p:spPr>
          <a:xfrm>
            <a:off x="8545895" y="2985590"/>
            <a:ext cx="5250137" cy="13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I AM SIX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YEARS OLD.</a:t>
            </a:r>
          </a:p>
        </p:txBody>
      </p:sp>
    </p:spTree>
    <p:extLst>
      <p:ext uri="{BB962C8B-B14F-4D97-AF65-F5344CB8AC3E}">
        <p14:creationId xmlns:p14="http://schemas.microsoft.com/office/powerpoint/2010/main" val="7796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556821" y="1939284"/>
            <a:ext cx="2774573" cy="71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Hello, my name is Chris. </a:t>
            </a:r>
            <a:br>
              <a:rPr lang="en-US" sz="1800" dirty="0"/>
            </a:br>
            <a:r>
              <a:rPr lang="en-US" sz="1800" dirty="0"/>
              <a:t>What’s your name?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8234879" y="2501891"/>
            <a:ext cx="2400300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Hi, my name is Nancy.</a:t>
            </a:r>
            <a:br>
              <a:rPr lang="en-US" sz="1800" dirty="0"/>
            </a:br>
            <a:r>
              <a:rPr lang="en-US" sz="1800" dirty="0"/>
              <a:t>Nice to meet you.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6" y="3762635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Nice to meet you too.</a:t>
            </a:r>
          </a:p>
          <a:p>
            <a:pPr marL="0" indent="0">
              <a:buNone/>
            </a:pPr>
            <a:r>
              <a:rPr lang="en-US" sz="1800" dirty="0"/>
              <a:t>How old are you?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89" y="1503647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88" y="3303954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8041839" y="2051652"/>
            <a:ext cx="2593340" cy="1558952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1A88C6-5DED-49E7-96BE-6C14BFF79528}"/>
              </a:ext>
            </a:extLst>
          </p:cNvPr>
          <p:cNvSpPr txBox="1">
            <a:spLocks/>
          </p:cNvSpPr>
          <p:nvPr/>
        </p:nvSpPr>
        <p:spPr>
          <a:xfrm>
            <a:off x="8439150" y="4421509"/>
            <a:ext cx="2758199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 am six years old.</a:t>
            </a:r>
            <a:br>
              <a:rPr lang="en-US" sz="1800" dirty="0"/>
            </a:br>
            <a:r>
              <a:rPr lang="en-US" sz="1800" dirty="0"/>
              <a:t>And you?</a:t>
            </a:r>
          </a:p>
        </p:txBody>
      </p:sp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7BD740C2-A3A3-416F-B886-2DEFCDC0D873}"/>
              </a:ext>
            </a:extLst>
          </p:cNvPr>
          <p:cNvSpPr/>
          <p:nvPr/>
        </p:nvSpPr>
        <p:spPr>
          <a:xfrm>
            <a:off x="8041839" y="3942709"/>
            <a:ext cx="2593340" cy="1558952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34E4B6-A738-4DF8-8421-E6E89DC606F9}"/>
              </a:ext>
            </a:extLst>
          </p:cNvPr>
          <p:cNvSpPr txBox="1">
            <a:spLocks/>
          </p:cNvSpPr>
          <p:nvPr/>
        </p:nvSpPr>
        <p:spPr>
          <a:xfrm>
            <a:off x="2054761" y="5750646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I’m seven.</a:t>
            </a:r>
          </a:p>
        </p:txBody>
      </p:sp>
      <p:sp>
        <p:nvSpPr>
          <p:cNvPr id="16" name="Flowchart: Sequential Access Storage 15">
            <a:extLst>
              <a:ext uri="{FF2B5EF4-FFF2-40B4-BE49-F238E27FC236}">
                <a16:creationId xmlns:a16="http://schemas.microsoft.com/office/drawing/2014/main" id="{3A3FF49F-33DF-4FE5-AE7E-864AACBD1C4C}"/>
              </a:ext>
            </a:extLst>
          </p:cNvPr>
          <p:cNvSpPr/>
          <p:nvPr/>
        </p:nvSpPr>
        <p:spPr>
          <a:xfrm flipH="1">
            <a:off x="1408188" y="5104179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0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EXERCISE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42A26-B50C-4F17-8E20-548FABE0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5" y="1386754"/>
            <a:ext cx="6390126" cy="47590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E7018-A74F-43AA-B3A1-D611D6CF9C3D}"/>
              </a:ext>
            </a:extLst>
          </p:cNvPr>
          <p:cNvSpPr txBox="1">
            <a:spLocks/>
          </p:cNvSpPr>
          <p:nvPr/>
        </p:nvSpPr>
        <p:spPr>
          <a:xfrm>
            <a:off x="5030592" y="4289467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3A3B6C-FC7F-4987-B757-281E517B76CE}"/>
              </a:ext>
            </a:extLst>
          </p:cNvPr>
          <p:cNvSpPr txBox="1">
            <a:spLocks/>
          </p:cNvSpPr>
          <p:nvPr/>
        </p:nvSpPr>
        <p:spPr>
          <a:xfrm>
            <a:off x="4846996" y="4635392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Alex.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44242-77E6-4387-8A01-BD8C429332BB}"/>
              </a:ext>
            </a:extLst>
          </p:cNvPr>
          <p:cNvSpPr txBox="1">
            <a:spLocks/>
          </p:cNvSpPr>
          <p:nvPr/>
        </p:nvSpPr>
        <p:spPr>
          <a:xfrm>
            <a:off x="5850302" y="4946569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B0EF07-3EA5-4703-A048-C0473E8457BA}"/>
              </a:ext>
            </a:extLst>
          </p:cNvPr>
          <p:cNvSpPr txBox="1">
            <a:spLocks/>
          </p:cNvSpPr>
          <p:nvPr/>
        </p:nvSpPr>
        <p:spPr>
          <a:xfrm>
            <a:off x="5202522" y="5257746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7030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3F9B1-25BE-4BCF-9ED7-D644B1B1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2" y="1909269"/>
            <a:ext cx="5273696" cy="3715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EXERCISE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B9B411E-A8E4-4703-A128-BDF1D16ABD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91300" y="2610666"/>
          <a:ext cx="443865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1305140262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1940852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ZDRAVO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66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KAKO</a:t>
                      </a:r>
                      <a:r>
                        <a:rPr lang="en-US" sz="1600" dirty="0"/>
                        <a:t> TI JE IME?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0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IME MI JE …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7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KOLIKO</a:t>
                      </a:r>
                      <a:r>
                        <a:rPr lang="en-US" sz="1600" dirty="0"/>
                        <a:t> SI STAR/A?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STAR/A SEM _____ LET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10552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E7018-A74F-43AA-B3A1-D611D6CF9C3D}"/>
              </a:ext>
            </a:extLst>
          </p:cNvPr>
          <p:cNvSpPr txBox="1">
            <a:spLocks/>
          </p:cNvSpPr>
          <p:nvPr/>
        </p:nvSpPr>
        <p:spPr>
          <a:xfrm>
            <a:off x="3956256" y="206295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4CFA9F-6844-4649-9B59-15D85DDFE0F4}"/>
              </a:ext>
            </a:extLst>
          </p:cNvPr>
          <p:cNvSpPr txBox="1">
            <a:spLocks/>
          </p:cNvSpPr>
          <p:nvPr/>
        </p:nvSpPr>
        <p:spPr>
          <a:xfrm>
            <a:off x="9423969" y="2610666"/>
            <a:ext cx="2006031" cy="34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Hello, Hi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696E64-21B0-4EB2-AA6C-A84901C0627B}"/>
              </a:ext>
            </a:extLst>
          </p:cNvPr>
          <p:cNvSpPr txBox="1">
            <a:spLocks/>
          </p:cNvSpPr>
          <p:nvPr/>
        </p:nvSpPr>
        <p:spPr>
          <a:xfrm>
            <a:off x="8872794" y="3009205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What’s your name?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D2651F-FD4A-44BD-BB48-1A271C326E3B}"/>
              </a:ext>
            </a:extLst>
          </p:cNvPr>
          <p:cNvSpPr txBox="1">
            <a:spLocks/>
          </p:cNvSpPr>
          <p:nvPr/>
        </p:nvSpPr>
        <p:spPr>
          <a:xfrm>
            <a:off x="9148381" y="3352799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My name is …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6AB4AE-7038-46FC-B25A-0613592CE0C3}"/>
              </a:ext>
            </a:extLst>
          </p:cNvPr>
          <p:cNvSpPr txBox="1">
            <a:spLocks/>
          </p:cNvSpPr>
          <p:nvPr/>
        </p:nvSpPr>
        <p:spPr>
          <a:xfrm>
            <a:off x="8996619" y="3737035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How old are you?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5CE182-8C8D-462C-B2EE-D292C980E97F}"/>
              </a:ext>
            </a:extLst>
          </p:cNvPr>
          <p:cNvSpPr txBox="1">
            <a:spLocks/>
          </p:cNvSpPr>
          <p:nvPr/>
        </p:nvSpPr>
        <p:spPr>
          <a:xfrm>
            <a:off x="9072500" y="4083000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I’m ___ years old.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E43B6E-0F63-4A2A-91AD-33423E7A9657}"/>
              </a:ext>
            </a:extLst>
          </p:cNvPr>
          <p:cNvSpPr txBox="1">
            <a:spLocks/>
          </p:cNvSpPr>
          <p:nvPr/>
        </p:nvSpPr>
        <p:spPr>
          <a:xfrm>
            <a:off x="3140328" y="236775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Sue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42049B-3FCF-48B2-BE5B-D42692FD53AD}"/>
              </a:ext>
            </a:extLst>
          </p:cNvPr>
          <p:cNvSpPr txBox="1">
            <a:spLocks/>
          </p:cNvSpPr>
          <p:nvPr/>
        </p:nvSpPr>
        <p:spPr>
          <a:xfrm>
            <a:off x="4341063" y="2367490"/>
            <a:ext cx="891969" cy="32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seven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8B767E-3F44-446C-9093-64378E382BF3}"/>
              </a:ext>
            </a:extLst>
          </p:cNvPr>
          <p:cNvSpPr txBox="1">
            <a:spLocks/>
          </p:cNvSpPr>
          <p:nvPr/>
        </p:nvSpPr>
        <p:spPr>
          <a:xfrm>
            <a:off x="3569031" y="2650508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C5BDF35-C5E3-4A50-9818-61C83EDD1D82}"/>
              </a:ext>
            </a:extLst>
          </p:cNvPr>
          <p:cNvSpPr txBox="1">
            <a:spLocks/>
          </p:cNvSpPr>
          <p:nvPr/>
        </p:nvSpPr>
        <p:spPr>
          <a:xfrm>
            <a:off x="2979865" y="2894328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How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CF3D855-34C2-4B7D-90E1-1C1AB2F2289E}"/>
              </a:ext>
            </a:extLst>
          </p:cNvPr>
          <p:cNvSpPr txBox="1">
            <a:spLocks/>
          </p:cNvSpPr>
          <p:nvPr/>
        </p:nvSpPr>
        <p:spPr>
          <a:xfrm>
            <a:off x="4295616" y="289203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54CFA31-3FB5-48EF-8EC2-939D3E14CA9F}"/>
              </a:ext>
            </a:extLst>
          </p:cNvPr>
          <p:cNvSpPr txBox="1">
            <a:spLocks/>
          </p:cNvSpPr>
          <p:nvPr/>
        </p:nvSpPr>
        <p:spPr>
          <a:xfrm>
            <a:off x="2268774" y="3680375"/>
            <a:ext cx="2107565" cy="101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Hi. My name is Rob. 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I’m eight years old. What’s your name? How old are you?</a:t>
            </a:r>
          </a:p>
        </p:txBody>
      </p:sp>
    </p:spTree>
    <p:extLst>
      <p:ext uri="{BB962C8B-B14F-4D97-AF65-F5344CB8AC3E}">
        <p14:creationId xmlns:p14="http://schemas.microsoft.com/office/powerpoint/2010/main" val="10800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3895582" y="526793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70C0"/>
                </a:solidFill>
              </a:rPr>
              <a:t>Nick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70C0"/>
                </a:solidFill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8EDC-07EE-4A15-AE78-04C6B6F4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6">
            <a:off x="3439236" y="2485329"/>
            <a:ext cx="5313527" cy="283388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6BE081-7D19-4655-A51E-FB8C0F95103C}"/>
              </a:ext>
            </a:extLst>
          </p:cNvPr>
          <p:cNvSpPr txBox="1">
            <a:spLocks/>
          </p:cNvSpPr>
          <p:nvPr/>
        </p:nvSpPr>
        <p:spPr>
          <a:xfrm>
            <a:off x="7391352" y="528391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</a:rPr>
              <a:t>Judy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9E4AF2-56CF-43D0-9AAC-2B93BA0FD225}"/>
              </a:ext>
            </a:extLst>
          </p:cNvPr>
          <p:cNvSpPr txBox="1">
            <a:spLocks/>
          </p:cNvSpPr>
          <p:nvPr/>
        </p:nvSpPr>
        <p:spPr>
          <a:xfrm>
            <a:off x="5634223" y="5283910"/>
            <a:ext cx="1214251" cy="80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Susie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94F1892-F299-4D17-8405-A0E9EFD00CFA}"/>
              </a:ext>
            </a:extLst>
          </p:cNvPr>
          <p:cNvSpPr txBox="1">
            <a:spLocks/>
          </p:cNvSpPr>
          <p:nvPr/>
        </p:nvSpPr>
        <p:spPr>
          <a:xfrm>
            <a:off x="3099603" y="514332"/>
            <a:ext cx="5069240" cy="959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HOW OLD ARE THEY?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DC3A73-017B-463C-A96A-05837D774549}"/>
              </a:ext>
            </a:extLst>
          </p:cNvPr>
          <p:cNvSpPr txBox="1">
            <a:spLocks/>
          </p:cNvSpPr>
          <p:nvPr/>
        </p:nvSpPr>
        <p:spPr>
          <a:xfrm>
            <a:off x="1300103" y="1884772"/>
            <a:ext cx="3461008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</a:rPr>
              <a:t>Nick/He is ten.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1F854D-A5BC-49A0-B006-167B3EEEC8CF}"/>
              </a:ext>
            </a:extLst>
          </p:cNvPr>
          <p:cNvSpPr txBox="1">
            <a:spLocks/>
          </p:cNvSpPr>
          <p:nvPr/>
        </p:nvSpPr>
        <p:spPr>
          <a:xfrm>
            <a:off x="5006037" y="1227582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E86B2C"/>
                </a:solidFill>
              </a:rPr>
              <a:t>They are five years old.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14FCE1-5F5B-4367-B330-B3CBEFC03135}"/>
              </a:ext>
            </a:extLst>
          </p:cNvPr>
          <p:cNvSpPr txBox="1">
            <a:spLocks/>
          </p:cNvSpPr>
          <p:nvPr/>
        </p:nvSpPr>
        <p:spPr>
          <a:xfrm>
            <a:off x="3625376" y="1884772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</a:rPr>
              <a:t>Susie/She is five.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D640AEE-4CB5-4C09-8E74-0FFE18B32E02}"/>
              </a:ext>
            </a:extLst>
          </p:cNvPr>
          <p:cNvSpPr txBox="1">
            <a:spLocks/>
          </p:cNvSpPr>
          <p:nvPr/>
        </p:nvSpPr>
        <p:spPr>
          <a:xfrm>
            <a:off x="6912471" y="1884771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C000"/>
                </a:solidFill>
              </a:rPr>
              <a:t>Judy/She is five.</a:t>
            </a:r>
          </a:p>
        </p:txBody>
      </p:sp>
    </p:spTree>
    <p:extLst>
      <p:ext uri="{BB962C8B-B14F-4D97-AF65-F5344CB8AC3E}">
        <p14:creationId xmlns:p14="http://schemas.microsoft.com/office/powerpoint/2010/main" val="40266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ED9AD-231A-4BC3-9C29-9227BD332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9" y="1724026"/>
            <a:ext cx="9939880" cy="364203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F0A876-A5F5-40F9-973D-DDA9BCA3CF3E}"/>
              </a:ext>
            </a:extLst>
          </p:cNvPr>
          <p:cNvSpPr txBox="1">
            <a:spLocks/>
          </p:cNvSpPr>
          <p:nvPr/>
        </p:nvSpPr>
        <p:spPr>
          <a:xfrm>
            <a:off x="1815404" y="1239527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4A0431-8357-45E9-9535-2724B9B01358}"/>
              </a:ext>
            </a:extLst>
          </p:cNvPr>
          <p:cNvSpPr txBox="1">
            <a:spLocks/>
          </p:cNvSpPr>
          <p:nvPr/>
        </p:nvSpPr>
        <p:spPr>
          <a:xfrm>
            <a:off x="3142383" y="1240804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ELEVEN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24F4E-3D47-4001-8B7D-1A3F83CB614C}"/>
              </a:ext>
            </a:extLst>
          </p:cNvPr>
          <p:cNvSpPr txBox="1">
            <a:spLocks/>
          </p:cNvSpPr>
          <p:nvPr/>
        </p:nvSpPr>
        <p:spPr>
          <a:xfrm>
            <a:off x="4763935" y="1239527"/>
            <a:ext cx="1539155" cy="84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TWELVE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09A457-6CBF-4909-B362-52127AAEA636}"/>
              </a:ext>
            </a:extLst>
          </p:cNvPr>
          <p:cNvSpPr txBox="1">
            <a:spLocks/>
          </p:cNvSpPr>
          <p:nvPr/>
        </p:nvSpPr>
        <p:spPr>
          <a:xfrm>
            <a:off x="6295946" y="1250329"/>
            <a:ext cx="1789753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THIRTEEN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7BAFD5-A26C-423E-8F1C-229E8C3B37C9}"/>
              </a:ext>
            </a:extLst>
          </p:cNvPr>
          <p:cNvSpPr txBox="1">
            <a:spLocks/>
          </p:cNvSpPr>
          <p:nvPr/>
        </p:nvSpPr>
        <p:spPr>
          <a:xfrm>
            <a:off x="7995914" y="1239527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FOURTEEN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075108-5F69-49C9-BD96-963F572E6502}"/>
              </a:ext>
            </a:extLst>
          </p:cNvPr>
          <p:cNvSpPr txBox="1">
            <a:spLocks/>
          </p:cNvSpPr>
          <p:nvPr/>
        </p:nvSpPr>
        <p:spPr>
          <a:xfrm>
            <a:off x="9829988" y="1250329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FIFTEEN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7CEAD-9523-4C57-B6E1-7EAA670067FA}"/>
              </a:ext>
            </a:extLst>
          </p:cNvPr>
          <p:cNvSpPr txBox="1">
            <a:spLocks/>
          </p:cNvSpPr>
          <p:nvPr/>
        </p:nvSpPr>
        <p:spPr>
          <a:xfrm>
            <a:off x="1894608" y="5366060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SIXTEEN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C83563-38E5-4A64-B36F-2A892D9C5C3F}"/>
              </a:ext>
            </a:extLst>
          </p:cNvPr>
          <p:cNvSpPr txBox="1">
            <a:spLocks/>
          </p:cNvSpPr>
          <p:nvPr/>
        </p:nvSpPr>
        <p:spPr>
          <a:xfrm>
            <a:off x="3719793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SEVENTEEN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88884B-8213-4051-878D-48B1AE99B262}"/>
              </a:ext>
            </a:extLst>
          </p:cNvPr>
          <p:cNvSpPr txBox="1">
            <a:spLocks/>
          </p:cNvSpPr>
          <p:nvPr/>
        </p:nvSpPr>
        <p:spPr>
          <a:xfrm>
            <a:off x="5605184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EIGHTEEN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E3FA55-930C-4CBD-BA19-6A4F69A2F125}"/>
              </a:ext>
            </a:extLst>
          </p:cNvPr>
          <p:cNvSpPr txBox="1">
            <a:spLocks/>
          </p:cNvSpPr>
          <p:nvPr/>
        </p:nvSpPr>
        <p:spPr>
          <a:xfrm>
            <a:off x="7490575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NINETEEN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767821-2C31-4A41-BA4C-81060DAD4ECF}"/>
              </a:ext>
            </a:extLst>
          </p:cNvPr>
          <p:cNvSpPr txBox="1">
            <a:spLocks/>
          </p:cNvSpPr>
          <p:nvPr/>
        </p:nvSpPr>
        <p:spPr>
          <a:xfrm>
            <a:off x="9540036" y="5378897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</p:spTree>
    <p:extLst>
      <p:ext uri="{BB962C8B-B14F-4D97-AF65-F5344CB8AC3E}">
        <p14:creationId xmlns:p14="http://schemas.microsoft.com/office/powerpoint/2010/main" val="929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AVTORICI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49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MARUŠA MALIGOJ, </a:t>
            </a:r>
            <a:r>
              <a:rPr lang="en-US" sz="2800" dirty="0" err="1">
                <a:solidFill>
                  <a:schemeClr val="tx1"/>
                </a:solidFill>
              </a:rPr>
              <a:t>magistrica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profesorica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anglistike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 err="1">
                <a:solidFill>
                  <a:schemeClr val="tx1"/>
                </a:solidFill>
              </a:rPr>
              <a:t>ruščine</a:t>
            </a:r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Dolgoletne izkušnje s poučevanjem</a:t>
            </a:r>
            <a:r>
              <a:rPr lang="en-US" sz="2800" dirty="0"/>
              <a:t> </a:t>
            </a:r>
            <a:r>
              <a:rPr lang="en-US" sz="2800" dirty="0" err="1"/>
              <a:t>individualnih</a:t>
            </a:r>
            <a:r>
              <a:rPr lang="en-US" sz="2800" dirty="0"/>
              <a:t> in </a:t>
            </a:r>
            <a:r>
              <a:rPr lang="en-US" sz="2800" dirty="0" err="1"/>
              <a:t>skupinskih</a:t>
            </a:r>
            <a:r>
              <a:rPr lang="en-US" sz="2800" dirty="0"/>
              <a:t> </a:t>
            </a:r>
            <a:r>
              <a:rPr lang="en-US" sz="2800" dirty="0" err="1"/>
              <a:t>tečajev</a:t>
            </a:r>
            <a:r>
              <a:rPr lang="sl-SI" sz="2800" dirty="0"/>
              <a:t> angleškega jezika</a:t>
            </a:r>
          </a:p>
          <a:p>
            <a:r>
              <a:rPr lang="sl-SI" sz="2800" dirty="0" err="1"/>
              <a:t>Eramus</a:t>
            </a:r>
            <a:r>
              <a:rPr lang="sl-SI" sz="2800" dirty="0"/>
              <a:t>+ praksa na osnovni šoli Dore </a:t>
            </a:r>
            <a:r>
              <a:rPr lang="sl-SI" sz="2800" dirty="0" err="1"/>
              <a:t>Primary</a:t>
            </a:r>
            <a:r>
              <a:rPr lang="sl-SI" sz="2800" dirty="0"/>
              <a:t> </a:t>
            </a:r>
            <a:r>
              <a:rPr lang="sl-SI" sz="2800" dirty="0" err="1"/>
              <a:t>School</a:t>
            </a:r>
            <a:r>
              <a:rPr lang="sl-SI" sz="2800" dirty="0"/>
              <a:t> v Sheffieldu, VB</a:t>
            </a:r>
          </a:p>
        </p:txBody>
      </p:sp>
    </p:spTree>
    <p:extLst>
      <p:ext uri="{BB962C8B-B14F-4D97-AF65-F5344CB8AC3E}">
        <p14:creationId xmlns:p14="http://schemas.microsoft.com/office/powerpoint/2010/main" val="4042009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3D0-20F0-48F5-B61B-2FC13F9A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8D5BF-D9A4-41A0-8AD4-E1CCEEF45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47" y="1698228"/>
            <a:ext cx="7569906" cy="425807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E214E9-7A91-4D71-BD0C-87AEE1BF02E8}"/>
              </a:ext>
            </a:extLst>
          </p:cNvPr>
          <p:cNvSpPr txBox="1">
            <a:spLocks/>
          </p:cNvSpPr>
          <p:nvPr/>
        </p:nvSpPr>
        <p:spPr>
          <a:xfrm>
            <a:off x="1520129" y="490735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D4F1A1-6250-4D9B-974F-41BF38BC10E8}"/>
              </a:ext>
            </a:extLst>
          </p:cNvPr>
          <p:cNvSpPr txBox="1">
            <a:spLocks/>
          </p:cNvSpPr>
          <p:nvPr/>
        </p:nvSpPr>
        <p:spPr>
          <a:xfrm>
            <a:off x="4829175" y="5956300"/>
            <a:ext cx="1343025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99E300-11A9-4163-BF73-E59C31C3F91B}"/>
              </a:ext>
            </a:extLst>
          </p:cNvPr>
          <p:cNvSpPr txBox="1">
            <a:spLocks/>
          </p:cNvSpPr>
          <p:nvPr/>
        </p:nvSpPr>
        <p:spPr>
          <a:xfrm>
            <a:off x="6568222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B9CCAD-6714-4409-B970-96F9ECAD0A8A}"/>
              </a:ext>
            </a:extLst>
          </p:cNvPr>
          <p:cNvSpPr txBox="1">
            <a:spLocks/>
          </p:cNvSpPr>
          <p:nvPr/>
        </p:nvSpPr>
        <p:spPr>
          <a:xfrm>
            <a:off x="8340028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E82E6C-5933-4F90-8BDD-2C809B0F7ED8}"/>
              </a:ext>
            </a:extLst>
          </p:cNvPr>
          <p:cNvSpPr txBox="1">
            <a:spLocks/>
          </p:cNvSpPr>
          <p:nvPr/>
        </p:nvSpPr>
        <p:spPr>
          <a:xfrm>
            <a:off x="9928578" y="3663546"/>
            <a:ext cx="1242122" cy="52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BB908F-BC30-4561-BCC0-86F5A7C0E4D1}"/>
              </a:ext>
            </a:extLst>
          </p:cNvPr>
          <p:cNvSpPr txBox="1">
            <a:spLocks/>
          </p:cNvSpPr>
          <p:nvPr/>
        </p:nvSpPr>
        <p:spPr>
          <a:xfrm>
            <a:off x="9928578" y="2155825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7AF727-C3BA-4E71-823A-EAD4D1D5E94B}"/>
              </a:ext>
            </a:extLst>
          </p:cNvPr>
          <p:cNvSpPr txBox="1">
            <a:spLocks/>
          </p:cNvSpPr>
          <p:nvPr/>
        </p:nvSpPr>
        <p:spPr>
          <a:xfrm>
            <a:off x="6873178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EAD85D3-079E-43BC-9DCB-37B6F8E5A91D}"/>
              </a:ext>
            </a:extLst>
          </p:cNvPr>
          <p:cNvSpPr txBox="1">
            <a:spLocks/>
          </p:cNvSpPr>
          <p:nvPr/>
        </p:nvSpPr>
        <p:spPr>
          <a:xfrm>
            <a:off x="4629150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628746D-6342-4BFE-B233-4299DBAD4C1A}"/>
              </a:ext>
            </a:extLst>
          </p:cNvPr>
          <p:cNvSpPr txBox="1">
            <a:spLocks/>
          </p:cNvSpPr>
          <p:nvPr/>
        </p:nvSpPr>
        <p:spPr>
          <a:xfrm>
            <a:off x="2615503" y="1150675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F0DD335-593F-4483-95B4-C17997436C10}"/>
              </a:ext>
            </a:extLst>
          </p:cNvPr>
          <p:cNvSpPr txBox="1">
            <a:spLocks/>
          </p:cNvSpPr>
          <p:nvPr/>
        </p:nvSpPr>
        <p:spPr>
          <a:xfrm>
            <a:off x="964150" y="3136436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HUNDRED</a:t>
            </a:r>
          </a:p>
        </p:txBody>
      </p:sp>
    </p:spTree>
    <p:extLst>
      <p:ext uri="{BB962C8B-B14F-4D97-AF65-F5344CB8AC3E}">
        <p14:creationId xmlns:p14="http://schemas.microsoft.com/office/powerpoint/2010/main" val="8736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73C2-0CC9-4E15-AC7E-ED234386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OLD ARE THEY?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3432A0-5AF2-4A44-BFF7-F67899952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53" y="1430337"/>
            <a:ext cx="1796892" cy="3997325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30DBDA-0EE6-455A-BF44-4A5840876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4" y="1430337"/>
            <a:ext cx="2984633" cy="2984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B73E1A-DEBE-430E-BB0B-FA5E83DE58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7" r="28455"/>
          <a:stretch/>
        </p:blipFill>
        <p:spPr>
          <a:xfrm>
            <a:off x="8907788" y="1430337"/>
            <a:ext cx="2435871" cy="39973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5934AE-C220-4981-90C5-9AA2A06DD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r="26813"/>
          <a:stretch/>
        </p:blipFill>
        <p:spPr>
          <a:xfrm>
            <a:off x="6783561" y="1430337"/>
            <a:ext cx="1733932" cy="4458682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DEF45E-FDE3-43A8-857B-85FBC4845F4E}"/>
              </a:ext>
            </a:extLst>
          </p:cNvPr>
          <p:cNvSpPr txBox="1">
            <a:spLocks/>
          </p:cNvSpPr>
          <p:nvPr/>
        </p:nvSpPr>
        <p:spPr>
          <a:xfrm>
            <a:off x="1689071" y="4556495"/>
            <a:ext cx="27149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1) He is one year old.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432C73-3B27-40BB-96FD-302461233A6D}"/>
              </a:ext>
            </a:extLst>
          </p:cNvPr>
          <p:cNvSpPr txBox="1">
            <a:spLocks/>
          </p:cNvSpPr>
          <p:nvPr/>
        </p:nvSpPr>
        <p:spPr>
          <a:xfrm>
            <a:off x="1689071" y="5045184"/>
            <a:ext cx="33528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2) He is eleven years old.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FE6481-0428-417E-AE65-D0674B58BD64}"/>
              </a:ext>
            </a:extLst>
          </p:cNvPr>
          <p:cNvSpPr txBox="1">
            <a:spLocks/>
          </p:cNvSpPr>
          <p:nvPr/>
        </p:nvSpPr>
        <p:spPr>
          <a:xfrm>
            <a:off x="1689071" y="5552709"/>
            <a:ext cx="33528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3) She is eighteen years old.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077E1AC-8F07-4A34-B3D7-0420BADCF52A}"/>
              </a:ext>
            </a:extLst>
          </p:cNvPr>
          <p:cNvSpPr txBox="1">
            <a:spLocks/>
          </p:cNvSpPr>
          <p:nvPr/>
        </p:nvSpPr>
        <p:spPr>
          <a:xfrm>
            <a:off x="1691197" y="6043471"/>
            <a:ext cx="2884355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4) She is thirty years old.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09152C-0D44-4E79-A8A9-E1A6A853CC20}"/>
              </a:ext>
            </a:extLst>
          </p:cNvPr>
          <p:cNvSpPr/>
          <p:nvPr/>
        </p:nvSpPr>
        <p:spPr>
          <a:xfrm>
            <a:off x="3743716" y="1230781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3DDCE-A6AB-489D-B670-BB99C7D1DCAD}"/>
              </a:ext>
            </a:extLst>
          </p:cNvPr>
          <p:cNvSpPr/>
          <p:nvPr/>
        </p:nvSpPr>
        <p:spPr>
          <a:xfrm>
            <a:off x="6004074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E2BF0D-E15C-493B-B4B1-CFBCC2996D28}"/>
              </a:ext>
            </a:extLst>
          </p:cNvPr>
          <p:cNvSpPr/>
          <p:nvPr/>
        </p:nvSpPr>
        <p:spPr>
          <a:xfrm>
            <a:off x="8182508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33F4BF-7CC2-4D33-B42B-A56BE8C0D186}"/>
              </a:ext>
            </a:extLst>
          </p:cNvPr>
          <p:cNvSpPr/>
          <p:nvPr/>
        </p:nvSpPr>
        <p:spPr>
          <a:xfrm>
            <a:off x="10846518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1E5D9FC-1B5A-4698-B05C-2FA875D0A6D8}"/>
              </a:ext>
            </a:extLst>
          </p:cNvPr>
          <p:cNvSpPr txBox="1">
            <a:spLocks/>
          </p:cNvSpPr>
          <p:nvPr/>
        </p:nvSpPr>
        <p:spPr>
          <a:xfrm>
            <a:off x="3968184" y="1305291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42EEF2F-5F45-4D2E-B2AD-E722317E2F68}"/>
              </a:ext>
            </a:extLst>
          </p:cNvPr>
          <p:cNvSpPr txBox="1">
            <a:spLocks/>
          </p:cNvSpPr>
          <p:nvPr/>
        </p:nvSpPr>
        <p:spPr>
          <a:xfrm>
            <a:off x="6185609" y="1290866"/>
            <a:ext cx="725281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11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33826E5-CC78-4BBB-ADE8-E0BEC595FBB0}"/>
              </a:ext>
            </a:extLst>
          </p:cNvPr>
          <p:cNvSpPr txBox="1">
            <a:spLocks/>
          </p:cNvSpPr>
          <p:nvPr/>
        </p:nvSpPr>
        <p:spPr>
          <a:xfrm>
            <a:off x="8323448" y="1290867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18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9E9FD58-3B8E-4EE7-B7F9-F5901FFEF03A}"/>
              </a:ext>
            </a:extLst>
          </p:cNvPr>
          <p:cNvSpPr txBox="1">
            <a:spLocks/>
          </p:cNvSpPr>
          <p:nvPr/>
        </p:nvSpPr>
        <p:spPr>
          <a:xfrm>
            <a:off x="10961539" y="1290865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382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689F-678B-4093-A2E0-4B909BA5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5AA21AE-40DB-49B4-86E6-EA5DD70D3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257300"/>
            <a:ext cx="3819434" cy="5403850"/>
          </a:xfr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5D09364-F7B2-40C8-92C1-17DCBE532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91523"/>
              </p:ext>
            </p:extLst>
          </p:nvPr>
        </p:nvGraphicFramePr>
        <p:xfrm>
          <a:off x="5680075" y="1446415"/>
          <a:ext cx="214947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9475">
                  <a:extLst>
                    <a:ext uri="{9D8B030D-6E8A-4147-A177-3AD203B41FA5}">
                      <a16:colId xmlns:a16="http://schemas.microsoft.com/office/drawing/2014/main" val="3628028517"/>
                    </a:ext>
                  </a:extLst>
                </a:gridCol>
              </a:tblGrid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CD70C"/>
                          </a:solidFill>
                        </a:rPr>
                        <a:t>YELLOW</a:t>
                      </a:r>
                      <a:endParaRPr lang="en-GB" sz="2400" dirty="0">
                        <a:solidFill>
                          <a:srgbClr val="FCD70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09306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68935"/>
                          </a:solidFill>
                        </a:rPr>
                        <a:t>ORANGE</a:t>
                      </a:r>
                      <a:endParaRPr lang="en-GB" sz="2400" dirty="0">
                        <a:solidFill>
                          <a:srgbClr val="F6893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19198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EE2948"/>
                          </a:solidFill>
                        </a:rPr>
                        <a:t>RED</a:t>
                      </a:r>
                      <a:endParaRPr lang="en-GB" sz="2400" dirty="0">
                        <a:solidFill>
                          <a:srgbClr val="EE29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4994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173AC"/>
                          </a:solidFill>
                        </a:rPr>
                        <a:t>PINK</a:t>
                      </a:r>
                      <a:endParaRPr lang="en-GB" sz="2400" dirty="0">
                        <a:solidFill>
                          <a:srgbClr val="F173A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43051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864C9C"/>
                          </a:solidFill>
                        </a:rPr>
                        <a:t>PURPLE</a:t>
                      </a:r>
                      <a:endParaRPr lang="en-GB" sz="2400" dirty="0">
                        <a:solidFill>
                          <a:srgbClr val="864C9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7264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537DBF"/>
                          </a:solidFill>
                        </a:rPr>
                        <a:t>BLUE</a:t>
                      </a:r>
                      <a:endParaRPr lang="en-GB" sz="2400" dirty="0">
                        <a:solidFill>
                          <a:srgbClr val="537DB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573966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9B54A"/>
                          </a:solidFill>
                        </a:rPr>
                        <a:t>GREEN</a:t>
                      </a:r>
                      <a:endParaRPr lang="en-GB" sz="2400" dirty="0">
                        <a:solidFill>
                          <a:srgbClr val="39B5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5641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603E2A"/>
                          </a:solidFill>
                        </a:rPr>
                        <a:t>BROWN</a:t>
                      </a:r>
                      <a:endParaRPr lang="en-GB" sz="2400" dirty="0">
                        <a:solidFill>
                          <a:srgbClr val="603E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8224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939598"/>
                          </a:solidFill>
                        </a:rPr>
                        <a:t>GREY</a:t>
                      </a:r>
                      <a:endParaRPr lang="en-GB" sz="2400" dirty="0">
                        <a:solidFill>
                          <a:srgbClr val="93959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6857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FF"/>
                          </a:solidFill>
                        </a:rPr>
                        <a:t>WHITE</a:t>
                      </a:r>
                      <a:endParaRPr lang="en-GB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37410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BLACK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55D4-9048-4BB1-A544-73A49F10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DDCB9B-C635-4358-AF96-A96CA20BC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160" y="2564857"/>
            <a:ext cx="3987800" cy="3126435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EB89A5-DC25-49C5-8517-C0ED725DEA6D}"/>
              </a:ext>
            </a:extLst>
          </p:cNvPr>
          <p:cNvSpPr txBox="1">
            <a:spLocks/>
          </p:cNvSpPr>
          <p:nvPr/>
        </p:nvSpPr>
        <p:spPr>
          <a:xfrm>
            <a:off x="7073203" y="5420342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664BC3-AB89-46EE-8D29-A648BE05BA64}"/>
              </a:ext>
            </a:extLst>
          </p:cNvPr>
          <p:cNvSpPr txBox="1">
            <a:spLocks/>
          </p:cNvSpPr>
          <p:nvPr/>
        </p:nvSpPr>
        <p:spPr>
          <a:xfrm>
            <a:off x="7073203" y="4844683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ORANGE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282D92-BFAC-4B83-8A9E-248847E783A1}"/>
              </a:ext>
            </a:extLst>
          </p:cNvPr>
          <p:cNvSpPr txBox="1">
            <a:spLocks/>
          </p:cNvSpPr>
          <p:nvPr/>
        </p:nvSpPr>
        <p:spPr>
          <a:xfrm>
            <a:off x="7073203" y="3647430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BLUE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598E88-2849-4E14-B3D9-96A69F0382B3}"/>
              </a:ext>
            </a:extLst>
          </p:cNvPr>
          <p:cNvSpPr txBox="1">
            <a:spLocks/>
          </p:cNvSpPr>
          <p:nvPr/>
        </p:nvSpPr>
        <p:spPr>
          <a:xfrm>
            <a:off x="7073203" y="3020631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GREEN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388C13-DF1E-47A2-8981-FA7A541C9E37}"/>
              </a:ext>
            </a:extLst>
          </p:cNvPr>
          <p:cNvSpPr txBox="1">
            <a:spLocks/>
          </p:cNvSpPr>
          <p:nvPr/>
        </p:nvSpPr>
        <p:spPr>
          <a:xfrm>
            <a:off x="7073203" y="4269024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PURPLE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703F67-B2A4-4310-BAF5-65013068952C}"/>
              </a:ext>
            </a:extLst>
          </p:cNvPr>
          <p:cNvSpPr txBox="1">
            <a:spLocks/>
          </p:cNvSpPr>
          <p:nvPr/>
        </p:nvSpPr>
        <p:spPr>
          <a:xfrm>
            <a:off x="7073203" y="250131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YELLOW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50A2A3-D4DA-4E61-9ACB-711EE608C42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456655" y="2775456"/>
            <a:ext cx="2616548" cy="2904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01C13E-F610-4E58-8CBB-B0ACE7B10BED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456655" y="4528682"/>
            <a:ext cx="2616548" cy="55398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A595F0-904B-46CA-B862-BB2061C2FBC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56655" y="3345618"/>
            <a:ext cx="2616548" cy="175872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6710AC-DCC6-4FCD-8AA8-464B38BFB54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583122" y="2760974"/>
            <a:ext cx="2490081" cy="17307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52E437-53CE-4D8B-AA04-F457B584AF5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540966" y="3280289"/>
            <a:ext cx="2532237" cy="56389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7542B-BB7E-48B0-A7F2-E8EF248C893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540966" y="3907088"/>
            <a:ext cx="2532237" cy="17165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 COLOR?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501" y="2012370"/>
            <a:ext cx="3386997" cy="59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My favorite color is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4B852E-D227-40FC-8DDE-B4521A2C9132}"/>
              </a:ext>
            </a:extLst>
          </p:cNvPr>
          <p:cNvSpPr/>
          <p:nvPr/>
        </p:nvSpPr>
        <p:spPr>
          <a:xfrm>
            <a:off x="2087926" y="2816289"/>
            <a:ext cx="2314575" cy="22002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5FA61F-99A0-4F7A-AD10-82F21F624977}"/>
              </a:ext>
            </a:extLst>
          </p:cNvPr>
          <p:cNvSpPr/>
          <p:nvPr/>
        </p:nvSpPr>
        <p:spPr>
          <a:xfrm>
            <a:off x="4793026" y="2816289"/>
            <a:ext cx="2314575" cy="2200275"/>
          </a:xfrm>
          <a:prstGeom prst="ellipse">
            <a:avLst/>
          </a:prstGeom>
          <a:solidFill>
            <a:srgbClr val="F17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A0DFE6-88DE-4FBC-9FF6-D6953E75C3FF}"/>
              </a:ext>
            </a:extLst>
          </p:cNvPr>
          <p:cNvSpPr/>
          <p:nvPr/>
        </p:nvSpPr>
        <p:spPr>
          <a:xfrm>
            <a:off x="7498126" y="2816289"/>
            <a:ext cx="2314575" cy="2200275"/>
          </a:xfrm>
          <a:prstGeom prst="ellipse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D10FBC-8E9F-49A4-8383-19AC68F86B87}"/>
              </a:ext>
            </a:extLst>
          </p:cNvPr>
          <p:cNvSpPr txBox="1">
            <a:spLocks/>
          </p:cNvSpPr>
          <p:nvPr/>
        </p:nvSpPr>
        <p:spPr>
          <a:xfrm>
            <a:off x="2555512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GREEN</a:t>
            </a:r>
            <a:endParaRPr lang="sl-SI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05B054-5DD9-4C47-AD81-D69882A86161}"/>
              </a:ext>
            </a:extLst>
          </p:cNvPr>
          <p:cNvSpPr txBox="1">
            <a:spLocks/>
          </p:cNvSpPr>
          <p:nvPr/>
        </p:nvSpPr>
        <p:spPr>
          <a:xfrm>
            <a:off x="5410200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PINK</a:t>
            </a:r>
            <a:endParaRPr lang="sl-SI" sz="2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486207-7CB1-4966-BBDA-6A9C5A4EA0DC}"/>
              </a:ext>
            </a:extLst>
          </p:cNvPr>
          <p:cNvSpPr txBox="1">
            <a:spLocks/>
          </p:cNvSpPr>
          <p:nvPr/>
        </p:nvSpPr>
        <p:spPr>
          <a:xfrm>
            <a:off x="8115300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GRAY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741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 COLOR?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76" y="2769348"/>
            <a:ext cx="3386997" cy="592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What’s HIS favorite color?</a:t>
            </a:r>
            <a:endParaRPr lang="sl-SI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E68F2-E564-4BD8-A24D-0B846E30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7" y="2592386"/>
            <a:ext cx="3777585" cy="32067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609233-BC6B-45C6-A9CA-1B9206A12DED}"/>
              </a:ext>
            </a:extLst>
          </p:cNvPr>
          <p:cNvSpPr txBox="1">
            <a:spLocks/>
          </p:cNvSpPr>
          <p:nvPr/>
        </p:nvSpPr>
        <p:spPr>
          <a:xfrm>
            <a:off x="8183926" y="2769348"/>
            <a:ext cx="3386997" cy="59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What’s HER favorite color?</a:t>
            </a:r>
            <a:endParaRPr lang="sl-SI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B5B9A-D962-457C-8E99-9345715FFD66}"/>
              </a:ext>
            </a:extLst>
          </p:cNvPr>
          <p:cNvSpPr/>
          <p:nvPr/>
        </p:nvSpPr>
        <p:spPr>
          <a:xfrm>
            <a:off x="1251678" y="3244011"/>
            <a:ext cx="2531699" cy="2382153"/>
          </a:xfrm>
          <a:prstGeom prst="ellipse">
            <a:avLst/>
          </a:prstGeom>
          <a:solidFill>
            <a:srgbClr val="F68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855BD-6685-4153-A752-9320FB48802B}"/>
              </a:ext>
            </a:extLst>
          </p:cNvPr>
          <p:cNvSpPr/>
          <p:nvPr/>
        </p:nvSpPr>
        <p:spPr>
          <a:xfrm>
            <a:off x="8611574" y="3297598"/>
            <a:ext cx="2531699" cy="238215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307C23-3C54-4427-8AC1-B14583EFCCA8}"/>
              </a:ext>
            </a:extLst>
          </p:cNvPr>
          <p:cNvSpPr txBox="1">
            <a:spLocks/>
          </p:cNvSpPr>
          <p:nvPr/>
        </p:nvSpPr>
        <p:spPr>
          <a:xfrm>
            <a:off x="1642202" y="3777487"/>
            <a:ext cx="1750649" cy="146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His favorite color is orange.</a:t>
            </a:r>
            <a:endParaRPr lang="sl-SI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DB5955-AB88-4FA8-BD05-EA0F14B53B36}"/>
              </a:ext>
            </a:extLst>
          </p:cNvPr>
          <p:cNvSpPr txBox="1">
            <a:spLocks/>
          </p:cNvSpPr>
          <p:nvPr/>
        </p:nvSpPr>
        <p:spPr>
          <a:xfrm>
            <a:off x="9084898" y="3777487"/>
            <a:ext cx="1953600" cy="161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Her favorite color is yellow.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748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0" grpId="0" build="p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4043451" y="160055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DO YOU HAVE A PET?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251678" y="1297378"/>
            <a:ext cx="3996597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I / WE HAVE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E7871-A94B-43D6-8436-6A2B9D60C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8"/>
          <a:stretch/>
        </p:blipFill>
        <p:spPr>
          <a:xfrm>
            <a:off x="5576028" y="1371599"/>
            <a:ext cx="4264819" cy="495300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B3D5C1-A45F-4F6A-8751-B9C61DF4C1D8}"/>
              </a:ext>
            </a:extLst>
          </p:cNvPr>
          <p:cNvSpPr txBox="1">
            <a:spLocks/>
          </p:cNvSpPr>
          <p:nvPr/>
        </p:nvSpPr>
        <p:spPr>
          <a:xfrm>
            <a:off x="1251678" y="21204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dog / a puppy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6827EB-9013-4258-8DF9-23240C215C06}"/>
              </a:ext>
            </a:extLst>
          </p:cNvPr>
          <p:cNvSpPr txBox="1">
            <a:spLocks/>
          </p:cNvSpPr>
          <p:nvPr/>
        </p:nvSpPr>
        <p:spPr>
          <a:xfrm>
            <a:off x="1251674" y="26059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cat / a kitten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CF608C-71D9-40EB-AA0F-7937F9E53E1B}"/>
              </a:ext>
            </a:extLst>
          </p:cNvPr>
          <p:cNvSpPr txBox="1">
            <a:spLocks/>
          </p:cNvSpPr>
          <p:nvPr/>
        </p:nvSpPr>
        <p:spPr>
          <a:xfrm>
            <a:off x="1251678" y="30915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rabbit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2D92CE-2ACE-427E-BE87-36A32AE82A21}"/>
              </a:ext>
            </a:extLst>
          </p:cNvPr>
          <p:cNvSpPr txBox="1">
            <a:spLocks/>
          </p:cNvSpPr>
          <p:nvPr/>
        </p:nvSpPr>
        <p:spPr>
          <a:xfrm>
            <a:off x="1251677" y="35770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hamster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9658B9-C78B-4220-A4D1-0BF6AF60F96E}"/>
              </a:ext>
            </a:extLst>
          </p:cNvPr>
          <p:cNvSpPr txBox="1">
            <a:spLocks/>
          </p:cNvSpPr>
          <p:nvPr/>
        </p:nvSpPr>
        <p:spPr>
          <a:xfrm>
            <a:off x="1251677" y="40626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mouse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A60E8-CF6F-4380-A870-26B4A2C601D3}"/>
              </a:ext>
            </a:extLst>
          </p:cNvPr>
          <p:cNvSpPr txBox="1">
            <a:spLocks/>
          </p:cNvSpPr>
          <p:nvPr/>
        </p:nvSpPr>
        <p:spPr>
          <a:xfrm>
            <a:off x="1251676" y="45481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parrot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074796-90A1-4588-94B8-F1AA5D4811BA}"/>
              </a:ext>
            </a:extLst>
          </p:cNvPr>
          <p:cNvSpPr txBox="1">
            <a:spLocks/>
          </p:cNvSpPr>
          <p:nvPr/>
        </p:nvSpPr>
        <p:spPr>
          <a:xfrm>
            <a:off x="1251674" y="50337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turtle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8D27F6-E349-4827-A3BF-6C45E24A3224}"/>
              </a:ext>
            </a:extLst>
          </p:cNvPr>
          <p:cNvSpPr txBox="1">
            <a:spLocks/>
          </p:cNvSpPr>
          <p:nvPr/>
        </p:nvSpPr>
        <p:spPr>
          <a:xfrm>
            <a:off x="1251674" y="55192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goldfish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75EDCA-A304-4C15-A230-F1F28D37055D}"/>
              </a:ext>
            </a:extLst>
          </p:cNvPr>
          <p:cNvSpPr txBox="1">
            <a:spLocks/>
          </p:cNvSpPr>
          <p:nvPr/>
        </p:nvSpPr>
        <p:spPr>
          <a:xfrm>
            <a:off x="1251674" y="60048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tropical fish</a:t>
            </a:r>
          </a:p>
        </p:txBody>
      </p:sp>
    </p:spTree>
    <p:extLst>
      <p:ext uri="{BB962C8B-B14F-4D97-AF65-F5344CB8AC3E}">
        <p14:creationId xmlns:p14="http://schemas.microsoft.com/office/powerpoint/2010/main" val="1719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251678" y="1297378"/>
            <a:ext cx="3996597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I / WE HAVE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B3D5C1-A45F-4F6A-8751-B9C61DF4C1D8}"/>
              </a:ext>
            </a:extLst>
          </p:cNvPr>
          <p:cNvSpPr txBox="1">
            <a:spLocks/>
          </p:cNvSpPr>
          <p:nvPr/>
        </p:nvSpPr>
        <p:spPr>
          <a:xfrm>
            <a:off x="1251678" y="21204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one dog </a:t>
            </a:r>
            <a:r>
              <a:rPr lang="en-US" sz="2800" dirty="0">
                <a:sym typeface="Wingdings" panose="05000000000000000000" pitchFamily="2" charset="2"/>
              </a:rPr>
              <a:t> two </a:t>
            </a:r>
            <a:r>
              <a:rPr lang="en-US" sz="2800" dirty="0" err="1">
                <a:sym typeface="Wingdings" panose="05000000000000000000" pitchFamily="2" charset="2"/>
              </a:rPr>
              <a:t>dogS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6827EB-9013-4258-8DF9-23240C215C06}"/>
              </a:ext>
            </a:extLst>
          </p:cNvPr>
          <p:cNvSpPr txBox="1">
            <a:spLocks/>
          </p:cNvSpPr>
          <p:nvPr/>
        </p:nvSpPr>
        <p:spPr>
          <a:xfrm>
            <a:off x="1251674" y="26059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one cat </a:t>
            </a:r>
            <a:r>
              <a:rPr lang="en-US" sz="2800" dirty="0">
                <a:sym typeface="Wingdings" panose="05000000000000000000" pitchFamily="2" charset="2"/>
              </a:rPr>
              <a:t> three </a:t>
            </a:r>
            <a:r>
              <a:rPr lang="en-US" sz="2800" dirty="0" err="1">
                <a:sym typeface="Wingdings" panose="05000000000000000000" pitchFamily="2" charset="2"/>
              </a:rPr>
              <a:t>catS</a:t>
            </a: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CF608C-71D9-40EB-AA0F-7937F9E53E1B}"/>
              </a:ext>
            </a:extLst>
          </p:cNvPr>
          <p:cNvSpPr txBox="1">
            <a:spLocks/>
          </p:cNvSpPr>
          <p:nvPr/>
        </p:nvSpPr>
        <p:spPr>
          <a:xfrm>
            <a:off x="1251678" y="3091514"/>
            <a:ext cx="5072922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rabbit </a:t>
            </a:r>
            <a:r>
              <a:rPr lang="en-US" sz="2600" dirty="0">
                <a:sym typeface="Wingdings" panose="05000000000000000000" pitchFamily="2" charset="2"/>
              </a:rPr>
              <a:t> four </a:t>
            </a:r>
            <a:r>
              <a:rPr lang="en-US" sz="2600" dirty="0" err="1">
                <a:sym typeface="Wingdings" panose="05000000000000000000" pitchFamily="2" charset="2"/>
              </a:rPr>
              <a:t>rabbitS</a:t>
            </a:r>
            <a:endParaRPr lang="en-US" sz="2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2D92CE-2ACE-427E-BE87-36A32AE82A21}"/>
              </a:ext>
            </a:extLst>
          </p:cNvPr>
          <p:cNvSpPr txBox="1">
            <a:spLocks/>
          </p:cNvSpPr>
          <p:nvPr/>
        </p:nvSpPr>
        <p:spPr>
          <a:xfrm>
            <a:off x="1251677" y="3577064"/>
            <a:ext cx="5311048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hamster </a:t>
            </a:r>
            <a:r>
              <a:rPr lang="en-US" sz="2600" dirty="0">
                <a:sym typeface="Wingdings" panose="05000000000000000000" pitchFamily="2" charset="2"/>
              </a:rPr>
              <a:t> five </a:t>
            </a:r>
            <a:r>
              <a:rPr lang="en-US" sz="2600" dirty="0" err="1">
                <a:sym typeface="Wingdings" panose="05000000000000000000" pitchFamily="2" charset="2"/>
              </a:rPr>
              <a:t>hamsterS</a:t>
            </a:r>
            <a:endParaRPr lang="en-US" sz="2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9658B9-C78B-4220-A4D1-0BF6AF60F96E}"/>
              </a:ext>
            </a:extLst>
          </p:cNvPr>
          <p:cNvSpPr txBox="1">
            <a:spLocks/>
          </p:cNvSpPr>
          <p:nvPr/>
        </p:nvSpPr>
        <p:spPr>
          <a:xfrm>
            <a:off x="1251677" y="4062614"/>
            <a:ext cx="5472973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mouse </a:t>
            </a:r>
            <a:r>
              <a:rPr lang="en-US" sz="2600" dirty="0">
                <a:sym typeface="Wingdings" panose="05000000000000000000" pitchFamily="2" charset="2"/>
              </a:rPr>
              <a:t> six MICE</a:t>
            </a:r>
            <a:endParaRPr lang="en-US" sz="2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A60E8-CF6F-4380-A870-26B4A2C601D3}"/>
              </a:ext>
            </a:extLst>
          </p:cNvPr>
          <p:cNvSpPr txBox="1">
            <a:spLocks/>
          </p:cNvSpPr>
          <p:nvPr/>
        </p:nvSpPr>
        <p:spPr>
          <a:xfrm>
            <a:off x="1251676" y="4548164"/>
            <a:ext cx="5472973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parrot </a:t>
            </a:r>
            <a:r>
              <a:rPr lang="en-US" sz="2600" dirty="0">
                <a:sym typeface="Wingdings" panose="05000000000000000000" pitchFamily="2" charset="2"/>
              </a:rPr>
              <a:t> seven parrots</a:t>
            </a:r>
            <a:endParaRPr lang="en-US" sz="2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074796-90A1-4588-94B8-F1AA5D4811BA}"/>
              </a:ext>
            </a:extLst>
          </p:cNvPr>
          <p:cNvSpPr txBox="1">
            <a:spLocks/>
          </p:cNvSpPr>
          <p:nvPr/>
        </p:nvSpPr>
        <p:spPr>
          <a:xfrm>
            <a:off x="1251674" y="5033714"/>
            <a:ext cx="5806351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turtle </a:t>
            </a:r>
            <a:r>
              <a:rPr lang="en-US" sz="2600" dirty="0">
                <a:sym typeface="Wingdings" panose="05000000000000000000" pitchFamily="2" charset="2"/>
              </a:rPr>
              <a:t> eight </a:t>
            </a:r>
            <a:r>
              <a:rPr lang="en-US" sz="2600" dirty="0" err="1">
                <a:sym typeface="Wingdings" panose="05000000000000000000" pitchFamily="2" charset="2"/>
              </a:rPr>
              <a:t>turtleS</a:t>
            </a:r>
            <a:endParaRPr lang="en-US" sz="2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8D27F6-E349-4827-A3BF-6C45E24A3224}"/>
              </a:ext>
            </a:extLst>
          </p:cNvPr>
          <p:cNvSpPr txBox="1">
            <a:spLocks/>
          </p:cNvSpPr>
          <p:nvPr/>
        </p:nvSpPr>
        <p:spPr>
          <a:xfrm>
            <a:off x="1251674" y="5519264"/>
            <a:ext cx="5653951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goldfish </a:t>
            </a:r>
            <a:r>
              <a:rPr lang="en-US" sz="2600" dirty="0">
                <a:sym typeface="Wingdings" panose="05000000000000000000" pitchFamily="2" charset="2"/>
              </a:rPr>
              <a:t> nine GOLDFISH</a:t>
            </a:r>
            <a:endParaRPr lang="en-US" sz="2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75EDCA-A304-4C15-A230-F1F28D37055D}"/>
              </a:ext>
            </a:extLst>
          </p:cNvPr>
          <p:cNvSpPr txBox="1">
            <a:spLocks/>
          </p:cNvSpPr>
          <p:nvPr/>
        </p:nvSpPr>
        <p:spPr>
          <a:xfrm>
            <a:off x="1251674" y="60048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2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447C8-9428-442C-BF80-0A5C99397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9" y="4276770"/>
            <a:ext cx="3871073" cy="1962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C89A0E-2877-4550-8EA3-B0FDD8FD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91" y="2266825"/>
            <a:ext cx="2080266" cy="2324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AD04F-C398-4A98-B447-2925C2646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33" y="2194823"/>
            <a:ext cx="4138667" cy="1763432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435F7B-D478-4875-BDAD-36E0ED06DBD5}"/>
              </a:ext>
            </a:extLst>
          </p:cNvPr>
          <p:cNvSpPr txBox="1">
            <a:spLocks/>
          </p:cNvSpPr>
          <p:nvPr/>
        </p:nvSpPr>
        <p:spPr>
          <a:xfrm>
            <a:off x="4950045" y="1042516"/>
            <a:ext cx="2291907" cy="99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WE HAVE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929EDCA-F5F0-4640-9275-9EA97C2C140B}"/>
              </a:ext>
            </a:extLst>
          </p:cNvPr>
          <p:cNvSpPr txBox="1">
            <a:spLocks/>
          </p:cNvSpPr>
          <p:nvPr/>
        </p:nvSpPr>
        <p:spPr>
          <a:xfrm>
            <a:off x="1785298" y="1612532"/>
            <a:ext cx="1650359" cy="73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two dogs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E20AFA-4066-495D-B0F1-187D42260CB8}"/>
              </a:ext>
            </a:extLst>
          </p:cNvPr>
          <p:cNvSpPr txBox="1">
            <a:spLocks/>
          </p:cNvSpPr>
          <p:nvPr/>
        </p:nvSpPr>
        <p:spPr>
          <a:xfrm>
            <a:off x="5270820" y="3664948"/>
            <a:ext cx="1650359" cy="73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three cats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18019FB-91A4-4440-A07C-B031480D7380}"/>
              </a:ext>
            </a:extLst>
          </p:cNvPr>
          <p:cNvSpPr txBox="1">
            <a:spLocks/>
          </p:cNvSpPr>
          <p:nvPr/>
        </p:nvSpPr>
        <p:spPr>
          <a:xfrm>
            <a:off x="8756343" y="1606139"/>
            <a:ext cx="1859357" cy="758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four rabbits</a:t>
            </a:r>
          </a:p>
        </p:txBody>
      </p:sp>
    </p:spTree>
    <p:extLst>
      <p:ext uri="{BB962C8B-B14F-4D97-AF65-F5344CB8AC3E}">
        <p14:creationId xmlns:p14="http://schemas.microsoft.com/office/powerpoint/2010/main" val="1201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6 </a:t>
            </a:r>
            <a:r>
              <a:rPr lang="en-US" sz="3200" dirty="0" err="1"/>
              <a:t>srečanj</a:t>
            </a:r>
            <a:r>
              <a:rPr lang="en-US" sz="3200" dirty="0"/>
              <a:t> po 60 min</a:t>
            </a:r>
          </a:p>
          <a:p>
            <a:r>
              <a:rPr lang="en-US" sz="3200" dirty="0"/>
              <a:t>Termini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2. 4., 16.30-17.30</a:t>
            </a:r>
            <a:br>
              <a:rPr lang="en-US" sz="3200" dirty="0"/>
            </a:br>
            <a:r>
              <a:rPr lang="en-US" sz="3200" dirty="0" err="1"/>
              <a:t>petek</a:t>
            </a:r>
            <a:r>
              <a:rPr lang="en-US" sz="3200" dirty="0"/>
              <a:t>, 3. 4., 16.30-17.30</a:t>
            </a:r>
            <a:br>
              <a:rPr lang="en-US" sz="3200" dirty="0"/>
            </a:br>
            <a:r>
              <a:rPr lang="en-US" sz="3200" dirty="0" err="1"/>
              <a:t>ponedeljek</a:t>
            </a:r>
            <a:r>
              <a:rPr lang="en-US" sz="3200" dirty="0"/>
              <a:t>, 6. 4., 16.30-17.30</a:t>
            </a:r>
            <a:br>
              <a:rPr lang="en-US" sz="3200" dirty="0"/>
            </a:br>
            <a:r>
              <a:rPr lang="en-US" sz="3200" dirty="0" err="1"/>
              <a:t>torek</a:t>
            </a:r>
            <a:r>
              <a:rPr lang="en-US" sz="3200" dirty="0"/>
              <a:t>, 7. 4., 16.30-17.30</a:t>
            </a:r>
            <a:br>
              <a:rPr lang="en-US" sz="3200" dirty="0"/>
            </a:br>
            <a:r>
              <a:rPr lang="en-US" sz="3200" dirty="0" err="1"/>
              <a:t>sreda</a:t>
            </a:r>
            <a:r>
              <a:rPr lang="en-US" sz="3200" dirty="0"/>
              <a:t>, 8. 4., 16.30-17.30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9. 4., 16.30-17.30</a:t>
            </a:r>
          </a:p>
        </p:txBody>
      </p:sp>
    </p:spTree>
    <p:extLst>
      <p:ext uri="{BB962C8B-B14F-4D97-AF65-F5344CB8AC3E}">
        <p14:creationId xmlns:p14="http://schemas.microsoft.com/office/powerpoint/2010/main" val="361598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147D-964F-407A-84C4-138CB94F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0FA1-F82F-41E8-AF4E-B89A8170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62125"/>
            <a:ext cx="10178322" cy="4117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No, we DON’T HAVE a pet.</a:t>
            </a:r>
          </a:p>
          <a:p>
            <a:pPr marL="0" indent="0">
              <a:buNone/>
            </a:pPr>
            <a:r>
              <a:rPr lang="en-US" sz="3200" dirty="0"/>
              <a:t>No, we DON’T HAVE any pets.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69A62-3697-41E7-81BD-C0AE6738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58" y="3429000"/>
            <a:ext cx="2366962" cy="26446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BBE89E-C03F-440F-927F-6270B2C6EE1E}"/>
              </a:ext>
            </a:extLst>
          </p:cNvPr>
          <p:cNvCxnSpPr/>
          <p:nvPr/>
        </p:nvCxnSpPr>
        <p:spPr>
          <a:xfrm>
            <a:off x="4953000" y="3254257"/>
            <a:ext cx="2781300" cy="3003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6F9A9-0BED-4BB4-9FE7-22E1790D51CF}"/>
              </a:ext>
            </a:extLst>
          </p:cNvPr>
          <p:cNvCxnSpPr/>
          <p:nvPr/>
        </p:nvCxnSpPr>
        <p:spPr>
          <a:xfrm flipH="1">
            <a:off x="4953000" y="3171825"/>
            <a:ext cx="2781300" cy="3086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7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076188" y="1600554"/>
            <a:ext cx="65292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DOES HE / SHE HAVE A PET?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6ECF0-5556-4055-932C-F9D0D324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1" y="2467962"/>
            <a:ext cx="4721058" cy="4007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B3586C-D784-4BC0-99EA-7A902CD58EC9}"/>
              </a:ext>
            </a:extLst>
          </p:cNvPr>
          <p:cNvSpPr txBox="1">
            <a:spLocks/>
          </p:cNvSpPr>
          <p:nvPr/>
        </p:nvSpPr>
        <p:spPr>
          <a:xfrm>
            <a:off x="1028314" y="2594815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he HAS.</a:t>
            </a:r>
          </a:p>
          <a:p>
            <a:pPr marL="0" indent="0">
              <a:buNone/>
            </a:pPr>
            <a:r>
              <a:rPr lang="en-US" sz="3600" dirty="0"/>
              <a:t>Chris has a cat.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0FDC7D-323F-4A01-885F-6E8529FA9E2C}"/>
              </a:ext>
            </a:extLst>
          </p:cNvPr>
          <p:cNvSpPr txBox="1">
            <a:spLocks/>
          </p:cNvSpPr>
          <p:nvPr/>
        </p:nvSpPr>
        <p:spPr>
          <a:xfrm>
            <a:off x="1028314" y="3316513"/>
            <a:ext cx="23721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E0AD58-1BB6-46DA-8622-A5622CEDC723}"/>
              </a:ext>
            </a:extLst>
          </p:cNvPr>
          <p:cNvSpPr txBox="1">
            <a:spLocks/>
          </p:cNvSpPr>
          <p:nvPr/>
        </p:nvSpPr>
        <p:spPr>
          <a:xfrm>
            <a:off x="8837139" y="2594814"/>
            <a:ext cx="2816222" cy="1532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she HAS.</a:t>
            </a:r>
          </a:p>
          <a:p>
            <a:pPr marL="0" indent="0">
              <a:buNone/>
            </a:pPr>
            <a:r>
              <a:rPr lang="en-US" sz="3600" dirty="0"/>
              <a:t>Nancy has a dog.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3330F9-0D69-47D3-AC78-D4B9D6F38FDF}"/>
              </a:ext>
            </a:extLst>
          </p:cNvPr>
          <p:cNvSpPr txBox="1">
            <a:spLocks/>
          </p:cNvSpPr>
          <p:nvPr/>
        </p:nvSpPr>
        <p:spPr>
          <a:xfrm>
            <a:off x="8837139" y="3249108"/>
            <a:ext cx="27262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69368A-2397-441A-9416-375E60CE4FD4}"/>
              </a:ext>
            </a:extLst>
          </p:cNvPr>
          <p:cNvSpPr txBox="1">
            <a:spLocks/>
          </p:cNvSpPr>
          <p:nvPr/>
        </p:nvSpPr>
        <p:spPr>
          <a:xfrm>
            <a:off x="1028314" y="4266225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No, he doesn’t.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F70CB-BDCB-4D16-8074-72AE2138D737}"/>
              </a:ext>
            </a:extLst>
          </p:cNvPr>
          <p:cNvSpPr txBox="1">
            <a:spLocks/>
          </p:cNvSpPr>
          <p:nvPr/>
        </p:nvSpPr>
        <p:spPr>
          <a:xfrm>
            <a:off x="8837142" y="4467277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No, she doesn’t.</a:t>
            </a:r>
          </a:p>
        </p:txBody>
      </p:sp>
    </p:spTree>
    <p:extLst>
      <p:ext uri="{BB962C8B-B14F-4D97-AF65-F5344CB8AC3E}">
        <p14:creationId xmlns:p14="http://schemas.microsoft.com/office/powerpoint/2010/main" val="4769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FARM ANIMALS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9DEE-6E98-49BC-B833-E2956028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34" y="1390650"/>
            <a:ext cx="8043332" cy="4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WILD ANIMALS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47030-A815-4214-AA0A-5AAD9137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16" y="1452562"/>
            <a:ext cx="7016368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FAVORITE 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5021626" y="1971675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YOUR FAVORITE ANIMAL?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3" y="2520876"/>
            <a:ext cx="3380601" cy="3738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81395C-34FD-465A-A00D-0EAD9047EB5D}"/>
              </a:ext>
            </a:extLst>
          </p:cNvPr>
          <p:cNvSpPr txBox="1">
            <a:spLocks/>
          </p:cNvSpPr>
          <p:nvPr/>
        </p:nvSpPr>
        <p:spPr>
          <a:xfrm>
            <a:off x="5021626" y="2743483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HIS FAVORITE ANIMAL?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73DE63-5BD4-4391-9A30-52E54EB91666}"/>
              </a:ext>
            </a:extLst>
          </p:cNvPr>
          <p:cNvSpPr txBox="1">
            <a:spLocks/>
          </p:cNvSpPr>
          <p:nvPr/>
        </p:nvSpPr>
        <p:spPr>
          <a:xfrm>
            <a:off x="5021626" y="3537025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HER FAVORITE ANIMAL?</a:t>
            </a:r>
          </a:p>
        </p:txBody>
      </p:sp>
    </p:spTree>
    <p:extLst>
      <p:ext uri="{BB962C8B-B14F-4D97-AF65-F5344CB8AC3E}">
        <p14:creationId xmlns:p14="http://schemas.microsoft.com/office/powerpoint/2010/main" val="10634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CAD3-D9E3-462B-BE97-131340B6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FAVORITE ANIMALS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5B84-2158-4DBB-BBA1-9E2CF45F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8751"/>
            <a:ext cx="10178322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My favorite animal is the dog.</a:t>
            </a:r>
          </a:p>
          <a:p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101C6-9D54-4A69-821D-D13551F2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1" y="2467962"/>
            <a:ext cx="4721058" cy="4007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38716-EA57-4A60-A9BF-346B9400B5F1}"/>
              </a:ext>
            </a:extLst>
          </p:cNvPr>
          <p:cNvSpPr/>
          <p:nvPr/>
        </p:nvSpPr>
        <p:spPr>
          <a:xfrm>
            <a:off x="8780379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animal is </a:t>
            </a:r>
          </a:p>
          <a:p>
            <a:r>
              <a:rPr lang="en-US" sz="2000" dirty="0"/>
              <a:t>the lion.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74C33-1D56-4BC3-9A84-7308CC7791DC}"/>
              </a:ext>
            </a:extLst>
          </p:cNvPr>
          <p:cNvSpPr/>
          <p:nvPr/>
        </p:nvSpPr>
        <p:spPr>
          <a:xfrm>
            <a:off x="1081087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animal is </a:t>
            </a:r>
          </a:p>
          <a:p>
            <a:r>
              <a:rPr lang="en-US" sz="2000" dirty="0"/>
              <a:t>the horse.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4C590-5EDE-4473-8DF7-A26B576D4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3429000"/>
            <a:ext cx="1552152" cy="2032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471BE-FEB9-44AD-B996-F89C7C9F6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429000"/>
            <a:ext cx="1911928" cy="19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D67EA-7014-4CD6-8DA4-F17326D4C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58" y="1171574"/>
            <a:ext cx="3835083" cy="55340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211C3-26BF-48A8-AAF9-5E5FE4F42D5B}"/>
              </a:ext>
            </a:extLst>
          </p:cNvPr>
          <p:cNvCxnSpPr>
            <a:cxnSpLocks/>
          </p:cNvCxnSpPr>
          <p:nvPr/>
        </p:nvCxnSpPr>
        <p:spPr>
          <a:xfrm flipH="1" flipV="1">
            <a:off x="6505575" y="2466976"/>
            <a:ext cx="457200" cy="105727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2A3E67-A17E-413B-8FD2-FD0B6E85E201}"/>
              </a:ext>
            </a:extLst>
          </p:cNvPr>
          <p:cNvCxnSpPr>
            <a:cxnSpLocks/>
          </p:cNvCxnSpPr>
          <p:nvPr/>
        </p:nvCxnSpPr>
        <p:spPr>
          <a:xfrm flipH="1">
            <a:off x="6505575" y="4343396"/>
            <a:ext cx="457200" cy="67627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E2E022-8280-48D2-A235-703DB575B311}"/>
              </a:ext>
            </a:extLst>
          </p:cNvPr>
          <p:cNvCxnSpPr>
            <a:cxnSpLocks/>
          </p:cNvCxnSpPr>
          <p:nvPr/>
        </p:nvCxnSpPr>
        <p:spPr>
          <a:xfrm>
            <a:off x="5132467" y="2781300"/>
            <a:ext cx="477758" cy="76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A8EB19-583D-4BEA-97CC-3F6DD73E4D11}"/>
              </a:ext>
            </a:extLst>
          </p:cNvPr>
          <p:cNvCxnSpPr>
            <a:cxnSpLocks/>
          </p:cNvCxnSpPr>
          <p:nvPr/>
        </p:nvCxnSpPr>
        <p:spPr>
          <a:xfrm>
            <a:off x="5132467" y="3486150"/>
            <a:ext cx="477758" cy="6381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44E672-674E-45BE-85BC-4FB89A80D64F}"/>
              </a:ext>
            </a:extLst>
          </p:cNvPr>
          <p:cNvCxnSpPr>
            <a:cxnSpLocks/>
          </p:cNvCxnSpPr>
          <p:nvPr/>
        </p:nvCxnSpPr>
        <p:spPr>
          <a:xfrm flipV="1">
            <a:off x="5132467" y="3646689"/>
            <a:ext cx="477758" cy="73004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818474-F84D-4632-94CA-7086C008896D}"/>
              </a:ext>
            </a:extLst>
          </p:cNvPr>
          <p:cNvCxnSpPr>
            <a:cxnSpLocks/>
          </p:cNvCxnSpPr>
          <p:nvPr/>
        </p:nvCxnSpPr>
        <p:spPr>
          <a:xfrm flipV="1">
            <a:off x="5132467" y="4610100"/>
            <a:ext cx="477758" cy="72152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A4F709-9266-484D-8419-77EDFC5F22A7}"/>
              </a:ext>
            </a:extLst>
          </p:cNvPr>
          <p:cNvCxnSpPr>
            <a:cxnSpLocks/>
          </p:cNvCxnSpPr>
          <p:nvPr/>
        </p:nvCxnSpPr>
        <p:spPr>
          <a:xfrm flipV="1">
            <a:off x="5132467" y="5457825"/>
            <a:ext cx="477758" cy="58678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5AB001-33A3-49EE-B17C-0F0EAC17D39C}"/>
              </a:ext>
            </a:extLst>
          </p:cNvPr>
          <p:cNvCxnSpPr>
            <a:cxnSpLocks/>
          </p:cNvCxnSpPr>
          <p:nvPr/>
        </p:nvCxnSpPr>
        <p:spPr>
          <a:xfrm flipH="1">
            <a:off x="6505575" y="2722503"/>
            <a:ext cx="457200" cy="58267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FC44B3-7100-45FD-80A9-B41CD04CCC83}"/>
              </a:ext>
            </a:extLst>
          </p:cNvPr>
          <p:cNvCxnSpPr>
            <a:cxnSpLocks/>
          </p:cNvCxnSpPr>
          <p:nvPr/>
        </p:nvCxnSpPr>
        <p:spPr>
          <a:xfrm flipH="1">
            <a:off x="6505575" y="5331620"/>
            <a:ext cx="416084" cy="93583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7971DD-BE6B-44EE-A1A2-E19B741FAAAD}"/>
              </a:ext>
            </a:extLst>
          </p:cNvPr>
          <p:cNvCxnSpPr>
            <a:cxnSpLocks/>
          </p:cNvCxnSpPr>
          <p:nvPr/>
        </p:nvCxnSpPr>
        <p:spPr>
          <a:xfrm flipH="1" flipV="1">
            <a:off x="6505575" y="5838821"/>
            <a:ext cx="457200" cy="28575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47030-A815-4214-AA0A-5AAD9137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487368"/>
            <a:ext cx="6734060" cy="46577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4E80CC-CCDF-4E09-B08E-24C39A612943}"/>
              </a:ext>
            </a:extLst>
          </p:cNvPr>
          <p:cNvSpPr txBox="1">
            <a:spLocks/>
          </p:cNvSpPr>
          <p:nvPr/>
        </p:nvSpPr>
        <p:spPr>
          <a:xfrm>
            <a:off x="8077200" y="1443037"/>
            <a:ext cx="3422113" cy="485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lion is _________.</a:t>
            </a:r>
          </a:p>
          <a:p>
            <a:pPr marL="0" indent="0">
              <a:buNone/>
            </a:pPr>
            <a:r>
              <a:rPr lang="en-US" sz="2400" dirty="0"/>
              <a:t>The giraffe is _________.</a:t>
            </a:r>
          </a:p>
          <a:p>
            <a:pPr marL="0" indent="0">
              <a:buNone/>
            </a:pPr>
            <a:r>
              <a:rPr lang="en-US" sz="2400" dirty="0"/>
              <a:t>The elephant is _________.</a:t>
            </a:r>
          </a:p>
          <a:p>
            <a:pPr marL="0" indent="0">
              <a:buNone/>
            </a:pPr>
            <a:r>
              <a:rPr lang="en-US" sz="2400" dirty="0"/>
              <a:t>The tiger is _________.</a:t>
            </a:r>
          </a:p>
          <a:p>
            <a:pPr marL="0" indent="0">
              <a:buNone/>
            </a:pPr>
            <a:r>
              <a:rPr lang="en-US" sz="2400" dirty="0"/>
              <a:t>The crocodile is _________.</a:t>
            </a:r>
          </a:p>
          <a:p>
            <a:pPr marL="0" indent="0">
              <a:buNone/>
            </a:pPr>
            <a:r>
              <a:rPr lang="en-US" sz="2400" dirty="0"/>
              <a:t>The zebra is _________ and _________.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AEB52-73A4-46BF-B543-9FBF925386DF}"/>
              </a:ext>
            </a:extLst>
          </p:cNvPr>
          <p:cNvSpPr txBox="1">
            <a:spLocks/>
          </p:cNvSpPr>
          <p:nvPr/>
        </p:nvSpPr>
        <p:spPr>
          <a:xfrm>
            <a:off x="9457940" y="144303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BROWN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3B7AF7-21BB-4A89-BEB1-1824A23EE166}"/>
              </a:ext>
            </a:extLst>
          </p:cNvPr>
          <p:cNvSpPr txBox="1">
            <a:spLocks/>
          </p:cNvSpPr>
          <p:nvPr/>
        </p:nvSpPr>
        <p:spPr>
          <a:xfrm>
            <a:off x="9881608" y="190794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C00"/>
                </a:solidFill>
              </a:rPr>
              <a:t>YELLOW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D54099-FD44-46AE-A5DA-6880DCE6AC2E}"/>
              </a:ext>
            </a:extLst>
          </p:cNvPr>
          <p:cNvSpPr txBox="1">
            <a:spLocks/>
          </p:cNvSpPr>
          <p:nvPr/>
        </p:nvSpPr>
        <p:spPr>
          <a:xfrm>
            <a:off x="10241627" y="242395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39598"/>
                </a:solidFill>
              </a:rPr>
              <a:t>GRAY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9D3624-30F9-4126-A117-7EE370D06250}"/>
              </a:ext>
            </a:extLst>
          </p:cNvPr>
          <p:cNvSpPr txBox="1">
            <a:spLocks/>
          </p:cNvSpPr>
          <p:nvPr/>
        </p:nvSpPr>
        <p:spPr>
          <a:xfrm>
            <a:off x="9543665" y="288886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68935"/>
                </a:solidFill>
              </a:rPr>
              <a:t>ORANGE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E39C00-7164-4F7B-BF0F-B9071B39718A}"/>
              </a:ext>
            </a:extLst>
          </p:cNvPr>
          <p:cNvSpPr txBox="1">
            <a:spLocks/>
          </p:cNvSpPr>
          <p:nvPr/>
        </p:nvSpPr>
        <p:spPr>
          <a:xfrm>
            <a:off x="10086783" y="340487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A5D85E-5469-49C0-97A7-02B0AD44220E}"/>
              </a:ext>
            </a:extLst>
          </p:cNvPr>
          <p:cNvSpPr txBox="1">
            <a:spLocks/>
          </p:cNvSpPr>
          <p:nvPr/>
        </p:nvSpPr>
        <p:spPr>
          <a:xfrm>
            <a:off x="9741564" y="3884171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BLACK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E96276-3710-430D-9362-99CC5BAC604E}"/>
              </a:ext>
            </a:extLst>
          </p:cNvPr>
          <p:cNvSpPr txBox="1">
            <a:spLocks/>
          </p:cNvSpPr>
          <p:nvPr/>
        </p:nvSpPr>
        <p:spPr>
          <a:xfrm>
            <a:off x="8829097" y="4310983"/>
            <a:ext cx="1257686" cy="426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6628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FDAE-5FD6-4153-BE05-35F29584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ANIMALS ARE AT THE ZOO?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FDC73-B4AC-46A9-9631-70F8232F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4" y="2178114"/>
            <a:ext cx="3058919" cy="201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4E784C-D337-40CE-9593-298DE08A4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78114"/>
            <a:ext cx="3157401" cy="201711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257868-79F9-41E9-B3F8-EE0621FD537B}"/>
              </a:ext>
            </a:extLst>
          </p:cNvPr>
          <p:cNvSpPr txBox="1">
            <a:spLocks/>
          </p:cNvSpPr>
          <p:nvPr/>
        </p:nvSpPr>
        <p:spPr>
          <a:xfrm>
            <a:off x="2581275" y="4405310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MONKEYS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FE59F0-C325-4190-8A20-5DC679AF460E}"/>
              </a:ext>
            </a:extLst>
          </p:cNvPr>
          <p:cNvSpPr txBox="1">
            <a:spLocks/>
          </p:cNvSpPr>
          <p:nvPr/>
        </p:nvSpPr>
        <p:spPr>
          <a:xfrm>
            <a:off x="5984009" y="443387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ELEPHANTS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CD46C6E-F691-4D4F-916B-5382C360D5EB}"/>
              </a:ext>
            </a:extLst>
          </p:cNvPr>
          <p:cNvSpPr txBox="1">
            <a:spLocks/>
          </p:cNvSpPr>
          <p:nvPr/>
        </p:nvSpPr>
        <p:spPr>
          <a:xfrm>
            <a:off x="9496425" y="443387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8FC117-6271-4F78-B58E-1A61780AD296}"/>
              </a:ext>
            </a:extLst>
          </p:cNvPr>
          <p:cNvSpPr txBox="1">
            <a:spLocks/>
          </p:cNvSpPr>
          <p:nvPr/>
        </p:nvSpPr>
        <p:spPr>
          <a:xfrm>
            <a:off x="1496143" y="440530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SEVEN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251D3B-5669-426B-AB07-A0ED9305681E}"/>
              </a:ext>
            </a:extLst>
          </p:cNvPr>
          <p:cNvSpPr txBox="1">
            <a:spLocks/>
          </p:cNvSpPr>
          <p:nvPr/>
        </p:nvSpPr>
        <p:spPr>
          <a:xfrm>
            <a:off x="5153210" y="443387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A0F83D-4085-49C8-878F-DD61F22A9652}"/>
              </a:ext>
            </a:extLst>
          </p:cNvPr>
          <p:cNvSpPr txBox="1">
            <a:spLocks/>
          </p:cNvSpPr>
          <p:nvPr/>
        </p:nvSpPr>
        <p:spPr>
          <a:xfrm>
            <a:off x="8555944" y="4419595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FOUR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DD1DE-5596-4004-B183-F73C30B88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182507"/>
            <a:ext cx="2647950" cy="20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361C72-78AD-426E-8118-60652A1B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73" y="2079599"/>
            <a:ext cx="4773254" cy="423865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D0FC01-CDC2-42FA-BAC9-52D2B273BA6D}"/>
              </a:ext>
            </a:extLst>
          </p:cNvPr>
          <p:cNvSpPr/>
          <p:nvPr/>
        </p:nvSpPr>
        <p:spPr>
          <a:xfrm>
            <a:off x="8814773" y="2465067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AF782-1A24-4204-B480-E644985418E4}"/>
              </a:ext>
            </a:extLst>
          </p:cNvPr>
          <p:cNvSpPr/>
          <p:nvPr/>
        </p:nvSpPr>
        <p:spPr>
          <a:xfrm>
            <a:off x="1453177" y="4493892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BCCCC-1CB4-4DC6-B54D-07E396464B87}"/>
              </a:ext>
            </a:extLst>
          </p:cNvPr>
          <p:cNvSpPr/>
          <p:nvPr/>
        </p:nvSpPr>
        <p:spPr>
          <a:xfrm>
            <a:off x="8814773" y="4493892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63416-7206-4EBE-9130-C928CB8045DA}"/>
              </a:ext>
            </a:extLst>
          </p:cNvPr>
          <p:cNvSpPr/>
          <p:nvPr/>
        </p:nvSpPr>
        <p:spPr>
          <a:xfrm>
            <a:off x="1453177" y="2312667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4956BD-3DB5-4454-B052-F953A7F2613F}"/>
              </a:ext>
            </a:extLst>
          </p:cNvPr>
          <p:cNvSpPr txBox="1">
            <a:spLocks/>
          </p:cNvSpPr>
          <p:nvPr/>
        </p:nvSpPr>
        <p:spPr>
          <a:xfrm>
            <a:off x="1710159" y="238596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SPRING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FF4E56-6ED6-448B-9C1B-C8EF0C08977B}"/>
              </a:ext>
            </a:extLst>
          </p:cNvPr>
          <p:cNvSpPr txBox="1">
            <a:spLocks/>
          </p:cNvSpPr>
          <p:nvPr/>
        </p:nvSpPr>
        <p:spPr>
          <a:xfrm>
            <a:off x="9071755" y="253836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B330A"/>
                </a:solidFill>
              </a:rPr>
              <a:t>SUMMER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030BD2-84EB-4796-81E6-B89D82AD17F9}"/>
              </a:ext>
            </a:extLst>
          </p:cNvPr>
          <p:cNvSpPr txBox="1">
            <a:spLocks/>
          </p:cNvSpPr>
          <p:nvPr/>
        </p:nvSpPr>
        <p:spPr>
          <a:xfrm>
            <a:off x="1851683" y="456719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C6920"/>
                </a:solidFill>
              </a:rPr>
              <a:t>FALL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0E5265-6F62-4C70-A8F4-C0665F06A6C3}"/>
              </a:ext>
            </a:extLst>
          </p:cNvPr>
          <p:cNvSpPr txBox="1">
            <a:spLocks/>
          </p:cNvSpPr>
          <p:nvPr/>
        </p:nvSpPr>
        <p:spPr>
          <a:xfrm>
            <a:off x="1690916" y="5196794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C6920"/>
                </a:solidFill>
              </a:rPr>
              <a:t>AUTUMN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EFDEFE-B0F5-4FDA-B7B3-75F7A10B7147}"/>
              </a:ext>
            </a:extLst>
          </p:cNvPr>
          <p:cNvSpPr txBox="1">
            <a:spLocks/>
          </p:cNvSpPr>
          <p:nvPr/>
        </p:nvSpPr>
        <p:spPr>
          <a:xfrm>
            <a:off x="9071755" y="456238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5894D3"/>
                </a:solidFill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2291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SE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NAUČILI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HI, MY NAME IS: </a:t>
            </a:r>
            <a:r>
              <a:rPr lang="en-US" sz="3200" dirty="0" err="1"/>
              <a:t>pozdravljanje</a:t>
            </a:r>
            <a:r>
              <a:rPr lang="en-US" sz="3200" dirty="0"/>
              <a:t>, </a:t>
            </a:r>
            <a:r>
              <a:rPr lang="en-US" sz="3200" dirty="0" err="1"/>
              <a:t>kako</a:t>
            </a:r>
            <a:r>
              <a:rPr lang="en-US" sz="3200" dirty="0"/>
              <a:t> </a:t>
            </a:r>
            <a:r>
              <a:rPr lang="en-US" sz="3200" dirty="0" err="1"/>
              <a:t>predstavimo</a:t>
            </a:r>
            <a:r>
              <a:rPr lang="en-US" sz="3200" dirty="0"/>
              <a:t> </a:t>
            </a:r>
            <a:r>
              <a:rPr lang="en-US" sz="3200" dirty="0" err="1"/>
              <a:t>sebe</a:t>
            </a:r>
            <a:r>
              <a:rPr lang="en-US" sz="3200" dirty="0"/>
              <a:t> in </a:t>
            </a:r>
            <a:r>
              <a:rPr lang="en-US" sz="3200" dirty="0" err="1"/>
              <a:t>druge</a:t>
            </a:r>
            <a:endParaRPr lang="en-US" sz="3200" dirty="0"/>
          </a:p>
          <a:p>
            <a:r>
              <a:rPr lang="en-US" sz="3200" dirty="0"/>
              <a:t>I’M SEVEN YEARS OLD: </a:t>
            </a:r>
            <a:r>
              <a:rPr lang="en-US" sz="3200" dirty="0" err="1"/>
              <a:t>števila</a:t>
            </a:r>
            <a:r>
              <a:rPr lang="en-US" sz="3200" dirty="0"/>
              <a:t> od 1 do 100</a:t>
            </a:r>
          </a:p>
          <a:p>
            <a:r>
              <a:rPr lang="en-US" sz="3200" dirty="0"/>
              <a:t>MY FAVORITE COLOR IS: </a:t>
            </a:r>
            <a:r>
              <a:rPr lang="en-US" sz="3200" dirty="0" err="1"/>
              <a:t>osnovne</a:t>
            </a:r>
            <a:r>
              <a:rPr lang="en-US" sz="3200" dirty="0"/>
              <a:t> </a:t>
            </a:r>
            <a:r>
              <a:rPr lang="en-US" sz="3200" dirty="0" err="1"/>
              <a:t>barve</a:t>
            </a:r>
            <a:endParaRPr lang="en-US" sz="3200" dirty="0"/>
          </a:p>
          <a:p>
            <a:r>
              <a:rPr lang="en-US" sz="3200" dirty="0"/>
              <a:t>I HAVE A DOG: </a:t>
            </a:r>
            <a:r>
              <a:rPr lang="en-US" sz="3200" dirty="0" err="1"/>
              <a:t>domače</a:t>
            </a:r>
            <a:r>
              <a:rPr lang="en-US" sz="3200" dirty="0"/>
              <a:t> </a:t>
            </a:r>
            <a:r>
              <a:rPr lang="en-US" sz="3200" dirty="0" err="1"/>
              <a:t>živali</a:t>
            </a:r>
            <a:r>
              <a:rPr lang="en-US" sz="3200" dirty="0"/>
              <a:t>, </a:t>
            </a:r>
            <a:r>
              <a:rPr lang="en-US" sz="3200" dirty="0" err="1"/>
              <a:t>živali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kmetiji</a:t>
            </a:r>
            <a:r>
              <a:rPr lang="en-US" sz="3200" dirty="0"/>
              <a:t>, </a:t>
            </a:r>
            <a:r>
              <a:rPr lang="en-US" sz="3200" dirty="0" err="1"/>
              <a:t>divje</a:t>
            </a:r>
            <a:r>
              <a:rPr lang="en-US" sz="3200" dirty="0"/>
              <a:t> </a:t>
            </a:r>
            <a:r>
              <a:rPr lang="en-US" sz="3200" dirty="0" err="1"/>
              <a:t>živali</a:t>
            </a:r>
            <a:endParaRPr lang="en-US" sz="3200" dirty="0"/>
          </a:p>
          <a:p>
            <a:r>
              <a:rPr lang="en-US" sz="3200" dirty="0"/>
              <a:t>IT’S SPRING!: </a:t>
            </a:r>
            <a:r>
              <a:rPr lang="en-US" sz="3200" dirty="0" err="1"/>
              <a:t>meseci</a:t>
            </a:r>
            <a:r>
              <a:rPr lang="en-US" sz="3200" dirty="0"/>
              <a:t>, </a:t>
            </a:r>
            <a:r>
              <a:rPr lang="en-US" sz="3200" dirty="0" err="1"/>
              <a:t>letni</a:t>
            </a:r>
            <a:r>
              <a:rPr lang="en-US" sz="3200" dirty="0"/>
              <a:t> </a:t>
            </a:r>
            <a:r>
              <a:rPr lang="en-US" sz="3200" dirty="0" err="1"/>
              <a:t>časi</a:t>
            </a:r>
            <a:endParaRPr lang="en-US" sz="3200" dirty="0"/>
          </a:p>
          <a:p>
            <a:r>
              <a:rPr lang="en-US" sz="3200" dirty="0"/>
              <a:t>I LIKE APPLES: </a:t>
            </a:r>
            <a:r>
              <a:rPr lang="en-US" sz="3200" dirty="0" err="1"/>
              <a:t>hrana</a:t>
            </a:r>
            <a:r>
              <a:rPr lang="en-US" sz="3200" dirty="0"/>
              <a:t> in </a:t>
            </a:r>
            <a:r>
              <a:rPr lang="en-US" sz="3200" dirty="0" err="1"/>
              <a:t>pijača</a:t>
            </a:r>
            <a:endParaRPr lang="en-US" sz="3200" dirty="0"/>
          </a:p>
          <a:p>
            <a:r>
              <a:rPr lang="en-US" sz="3200" dirty="0"/>
              <a:t>MY FAMILY: </a:t>
            </a:r>
            <a:r>
              <a:rPr lang="en-US" sz="3200" dirty="0" err="1"/>
              <a:t>družina</a:t>
            </a:r>
            <a:r>
              <a:rPr lang="en-US" sz="3200" dirty="0"/>
              <a:t> in </a:t>
            </a:r>
            <a:r>
              <a:rPr lang="en-US" sz="3200" dirty="0" err="1"/>
              <a:t>družinski</a:t>
            </a:r>
            <a:r>
              <a:rPr lang="en-US" sz="3200" dirty="0"/>
              <a:t> </a:t>
            </a:r>
            <a:r>
              <a:rPr lang="en-US" sz="3200" dirty="0" err="1"/>
              <a:t>člani</a:t>
            </a:r>
            <a:endParaRPr lang="en-US" sz="3200" dirty="0"/>
          </a:p>
          <a:p>
            <a:r>
              <a:rPr lang="en-US" sz="3200" dirty="0"/>
              <a:t>MY MUM IS A TEACHER: </a:t>
            </a:r>
            <a:r>
              <a:rPr lang="en-US" sz="3200" dirty="0" err="1"/>
              <a:t>poklici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598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19E-2AE6-4FF7-B799-D64B28D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1F65-B645-4D9D-9D4E-7116C98B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SEASON IS IT RIGHT NOW?</a:t>
            </a:r>
          </a:p>
          <a:p>
            <a:pPr marL="0" indent="0">
              <a:buNone/>
            </a:pPr>
            <a:r>
              <a:rPr lang="en-US" sz="3200" dirty="0"/>
              <a:t>IT 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7D88D-CA42-4716-86D3-AE037491E666}"/>
              </a:ext>
            </a:extLst>
          </p:cNvPr>
          <p:cNvSpPr txBox="1">
            <a:spLocks/>
          </p:cNvSpPr>
          <p:nvPr/>
        </p:nvSpPr>
        <p:spPr>
          <a:xfrm>
            <a:off x="2127978" y="1979291"/>
            <a:ext cx="2584229" cy="6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FB24C"/>
                </a:solidFill>
              </a:rPr>
              <a:t>SPRING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DC287-66B6-4185-832F-51EAC481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7" y="2706074"/>
            <a:ext cx="2767585" cy="3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3531-225E-4383-812F-263BF98E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 OF THE YEAR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E9014-91BA-42D3-8692-95627E72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29" y="1543049"/>
            <a:ext cx="4476341" cy="46368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993A8A-5F6E-4D18-AE68-2B47E0348B3B}"/>
              </a:ext>
            </a:extLst>
          </p:cNvPr>
          <p:cNvSpPr txBox="1">
            <a:spLocks/>
          </p:cNvSpPr>
          <p:nvPr/>
        </p:nvSpPr>
        <p:spPr>
          <a:xfrm>
            <a:off x="1925911" y="3954593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MARCH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1AD608-4DE2-4088-9836-11AD600ECC81}"/>
              </a:ext>
            </a:extLst>
          </p:cNvPr>
          <p:cNvSpPr txBox="1">
            <a:spLocks/>
          </p:cNvSpPr>
          <p:nvPr/>
        </p:nvSpPr>
        <p:spPr>
          <a:xfrm>
            <a:off x="1925911" y="4418054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APRIL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582F-3712-4F09-8C28-AC58DB1D5B75}"/>
              </a:ext>
            </a:extLst>
          </p:cNvPr>
          <p:cNvSpPr txBox="1">
            <a:spLocks/>
          </p:cNvSpPr>
          <p:nvPr/>
        </p:nvSpPr>
        <p:spPr>
          <a:xfrm>
            <a:off x="1925911" y="488151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MAY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E647CD-94C3-4017-ACAC-05B2B2847D93}"/>
              </a:ext>
            </a:extLst>
          </p:cNvPr>
          <p:cNvSpPr txBox="1">
            <a:spLocks/>
          </p:cNvSpPr>
          <p:nvPr/>
        </p:nvSpPr>
        <p:spPr>
          <a:xfrm>
            <a:off x="1925911" y="187451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JUNE	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48F56B-7887-45B7-B541-76C51BCBC169}"/>
              </a:ext>
            </a:extLst>
          </p:cNvPr>
          <p:cNvSpPr txBox="1">
            <a:spLocks/>
          </p:cNvSpPr>
          <p:nvPr/>
        </p:nvSpPr>
        <p:spPr>
          <a:xfrm>
            <a:off x="1925911" y="233797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JULY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EEB913-BD92-4C38-B871-A5B7D6EA4BC2}"/>
              </a:ext>
            </a:extLst>
          </p:cNvPr>
          <p:cNvSpPr txBox="1">
            <a:spLocks/>
          </p:cNvSpPr>
          <p:nvPr/>
        </p:nvSpPr>
        <p:spPr>
          <a:xfrm>
            <a:off x="1925911" y="280143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AUGUST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27BBAD-3BE6-46EA-9B53-36EE645A052D}"/>
              </a:ext>
            </a:extLst>
          </p:cNvPr>
          <p:cNvSpPr txBox="1">
            <a:spLocks/>
          </p:cNvSpPr>
          <p:nvPr/>
        </p:nvSpPr>
        <p:spPr>
          <a:xfrm>
            <a:off x="9224154" y="1874517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SEPTEMBER	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E909DC3-857A-4B11-9CE1-9BB618AC80EB}"/>
              </a:ext>
            </a:extLst>
          </p:cNvPr>
          <p:cNvSpPr txBox="1">
            <a:spLocks/>
          </p:cNvSpPr>
          <p:nvPr/>
        </p:nvSpPr>
        <p:spPr>
          <a:xfrm>
            <a:off x="9224154" y="2337978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OCTOBER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5F41CA-DF44-41CA-B00D-D0BBADA6AD88}"/>
              </a:ext>
            </a:extLst>
          </p:cNvPr>
          <p:cNvSpPr txBox="1">
            <a:spLocks/>
          </p:cNvSpPr>
          <p:nvPr/>
        </p:nvSpPr>
        <p:spPr>
          <a:xfrm>
            <a:off x="9224154" y="2802528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NOVEMBER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283EC18-3F01-479B-ABDF-E24A8089DB6E}"/>
              </a:ext>
            </a:extLst>
          </p:cNvPr>
          <p:cNvSpPr txBox="1">
            <a:spLocks/>
          </p:cNvSpPr>
          <p:nvPr/>
        </p:nvSpPr>
        <p:spPr>
          <a:xfrm>
            <a:off x="9224154" y="3954593"/>
            <a:ext cx="2205844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DECEMBER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45AEC5C-6F1A-463F-967C-2FFA0EACB29D}"/>
              </a:ext>
            </a:extLst>
          </p:cNvPr>
          <p:cNvSpPr txBox="1">
            <a:spLocks/>
          </p:cNvSpPr>
          <p:nvPr/>
        </p:nvSpPr>
        <p:spPr>
          <a:xfrm>
            <a:off x="9224154" y="4418054"/>
            <a:ext cx="2205844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JANUARY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93A1FDA-A1C2-48B2-95E2-EA2C67D0D90F}"/>
              </a:ext>
            </a:extLst>
          </p:cNvPr>
          <p:cNvSpPr txBox="1">
            <a:spLocks/>
          </p:cNvSpPr>
          <p:nvPr/>
        </p:nvSpPr>
        <p:spPr>
          <a:xfrm>
            <a:off x="9224154" y="4881515"/>
            <a:ext cx="2205844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22985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19E-2AE6-4FF7-B799-D64B28D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1F65-B645-4D9D-9D4E-7116C98B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MONTH IS IT RIGHT NOW?</a:t>
            </a:r>
          </a:p>
          <a:p>
            <a:pPr marL="0" indent="0">
              <a:buNone/>
            </a:pPr>
            <a:r>
              <a:rPr lang="en-US" sz="3200" dirty="0"/>
              <a:t>IT 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7D88D-CA42-4716-86D3-AE037491E666}"/>
              </a:ext>
            </a:extLst>
          </p:cNvPr>
          <p:cNvSpPr txBox="1">
            <a:spLocks/>
          </p:cNvSpPr>
          <p:nvPr/>
        </p:nvSpPr>
        <p:spPr>
          <a:xfrm>
            <a:off x="2127978" y="1979291"/>
            <a:ext cx="2584229" cy="6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FB24C"/>
                </a:solidFill>
              </a:rPr>
              <a:t>APRIL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DC287-66B6-4185-832F-51EAC481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7" y="2706074"/>
            <a:ext cx="2767585" cy="3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3531-225E-4383-812F-263BF98E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OF THE WEEK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993A8A-5F6E-4D18-AE68-2B47E0348B3B}"/>
              </a:ext>
            </a:extLst>
          </p:cNvPr>
          <p:cNvSpPr txBox="1">
            <a:spLocks/>
          </p:cNvSpPr>
          <p:nvPr/>
        </p:nvSpPr>
        <p:spPr>
          <a:xfrm>
            <a:off x="2780048" y="4128314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4FB24C"/>
                </a:solidFill>
              </a:rPr>
              <a:t>ČETRTEK</a:t>
            </a:r>
            <a:endParaRPr lang="en-US" sz="2400" dirty="0">
              <a:solidFill>
                <a:srgbClr val="4FB24C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1AD608-4DE2-4088-9836-11AD600ECC81}"/>
              </a:ext>
            </a:extLst>
          </p:cNvPr>
          <p:cNvSpPr txBox="1">
            <a:spLocks/>
          </p:cNvSpPr>
          <p:nvPr/>
        </p:nvSpPr>
        <p:spPr>
          <a:xfrm>
            <a:off x="8040690" y="472450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00B0F0"/>
                </a:solidFill>
              </a:rPr>
              <a:t>PETEK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582F-3712-4F09-8C28-AC58DB1D5B75}"/>
              </a:ext>
            </a:extLst>
          </p:cNvPr>
          <p:cNvSpPr txBox="1">
            <a:spLocks/>
          </p:cNvSpPr>
          <p:nvPr/>
        </p:nvSpPr>
        <p:spPr>
          <a:xfrm>
            <a:off x="2780048" y="525444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7030A0"/>
                </a:solidFill>
              </a:rPr>
              <a:t>SOBOTA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E647CD-94C3-4017-ACAC-05B2B2847D93}"/>
              </a:ext>
            </a:extLst>
          </p:cNvPr>
          <p:cNvSpPr txBox="1">
            <a:spLocks/>
          </p:cNvSpPr>
          <p:nvPr/>
        </p:nvSpPr>
        <p:spPr>
          <a:xfrm>
            <a:off x="8030441" y="2348570"/>
            <a:ext cx="2036489" cy="56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PONEDELJEK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48F56B-7887-45B7-B541-76C51BCBC169}"/>
              </a:ext>
            </a:extLst>
          </p:cNvPr>
          <p:cNvSpPr txBox="1">
            <a:spLocks/>
          </p:cNvSpPr>
          <p:nvPr/>
        </p:nvSpPr>
        <p:spPr>
          <a:xfrm>
            <a:off x="2780048" y="30021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68935"/>
                </a:solidFill>
              </a:rPr>
              <a:t>TOREK</a:t>
            </a:r>
            <a:endParaRPr lang="en-US" sz="2400" dirty="0">
              <a:solidFill>
                <a:srgbClr val="F68935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EEB913-BD92-4C38-B871-A5B7D6EA4BC2}"/>
              </a:ext>
            </a:extLst>
          </p:cNvPr>
          <p:cNvSpPr txBox="1">
            <a:spLocks/>
          </p:cNvSpPr>
          <p:nvPr/>
        </p:nvSpPr>
        <p:spPr>
          <a:xfrm>
            <a:off x="8040690" y="354540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ED927"/>
                </a:solidFill>
              </a:rPr>
              <a:t>SREDA</a:t>
            </a:r>
            <a:endParaRPr lang="en-US" sz="2400" dirty="0">
              <a:solidFill>
                <a:srgbClr val="FED927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27BBAD-3BE6-46EA-9B53-36EE645A052D}"/>
              </a:ext>
            </a:extLst>
          </p:cNvPr>
          <p:cNvSpPr txBox="1">
            <a:spLocks/>
          </p:cNvSpPr>
          <p:nvPr/>
        </p:nvSpPr>
        <p:spPr>
          <a:xfrm>
            <a:off x="8030441" y="5903591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B8C93"/>
                </a:solidFill>
              </a:rPr>
              <a:t>NEDELJA</a:t>
            </a:r>
            <a:endParaRPr lang="en-US" sz="2400" dirty="0">
              <a:solidFill>
                <a:srgbClr val="FB8C9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D54B9-E175-4E48-97C3-C2A469B4C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59" y="1468827"/>
            <a:ext cx="3868882" cy="50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19E-2AE6-4FF7-B799-D64B28D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OF THE WEEK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1F65-B645-4D9D-9D4E-7116C98B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DAY IS IT TODAY?</a:t>
            </a:r>
          </a:p>
          <a:p>
            <a:pPr marL="0" indent="0" algn="ctr">
              <a:buNone/>
            </a:pPr>
            <a:r>
              <a:rPr lang="en-US" sz="4000" dirty="0"/>
              <a:t>IT 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BB88D-C29D-42DA-92D8-35E5A3A4B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13" y="2959697"/>
            <a:ext cx="5202174" cy="30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0F8A-799F-4BB4-9649-381BF08B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B811D00-BEB1-4D63-8F5A-92C60285E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49735" r="47803" b="265"/>
          <a:stretch/>
        </p:blipFill>
        <p:spPr>
          <a:xfrm>
            <a:off x="4040543" y="1688468"/>
            <a:ext cx="2026416" cy="2148891"/>
          </a:xfrm>
        </p:spPr>
      </p:pic>
      <p:pic>
        <p:nvPicPr>
          <p:cNvPr id="20" name="Content Placeholder 18">
            <a:extLst>
              <a:ext uri="{FF2B5EF4-FFF2-40B4-BE49-F238E27FC236}">
                <a16:creationId xmlns:a16="http://schemas.microsoft.com/office/drawing/2014/main" id="{3B18010A-1B73-4D97-A04D-420F1AC96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0" b="50000"/>
          <a:stretch/>
        </p:blipFill>
        <p:spPr>
          <a:xfrm>
            <a:off x="1648797" y="1688468"/>
            <a:ext cx="1899378" cy="2148891"/>
          </a:xfrm>
          <a:prstGeom prst="rect">
            <a:avLst/>
          </a:prstGeom>
        </p:spPr>
      </p:pic>
      <p:pic>
        <p:nvPicPr>
          <p:cNvPr id="21" name="Content Placeholder 18">
            <a:extLst>
              <a:ext uri="{FF2B5EF4-FFF2-40B4-BE49-F238E27FC236}">
                <a16:creationId xmlns:a16="http://schemas.microsoft.com/office/drawing/2014/main" id="{28BCB0CB-57DB-48C3-A5B4-4E5E29E24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7" t="49912" r="5144" b="88"/>
          <a:stretch/>
        </p:blipFill>
        <p:spPr>
          <a:xfrm>
            <a:off x="6556637" y="1688468"/>
            <a:ext cx="1899379" cy="2148891"/>
          </a:xfrm>
          <a:prstGeom prst="rect">
            <a:avLst/>
          </a:prstGeom>
        </p:spPr>
      </p:pic>
      <p:pic>
        <p:nvPicPr>
          <p:cNvPr id="22" name="Content Placeholder 18">
            <a:extLst>
              <a:ext uri="{FF2B5EF4-FFF2-40B4-BE49-F238E27FC236}">
                <a16:creationId xmlns:a16="http://schemas.microsoft.com/office/drawing/2014/main" id="{8BF2E3F7-1EA6-4D83-8678-9F57A18A1D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7" r="6294" b="48852"/>
          <a:stretch/>
        </p:blipFill>
        <p:spPr>
          <a:xfrm>
            <a:off x="8945694" y="1688468"/>
            <a:ext cx="1899378" cy="214889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B99417-82F8-41A6-A025-45829CC199F7}"/>
              </a:ext>
            </a:extLst>
          </p:cNvPr>
          <p:cNvSpPr txBox="1">
            <a:spLocks/>
          </p:cNvSpPr>
          <p:nvPr/>
        </p:nvSpPr>
        <p:spPr>
          <a:xfrm>
            <a:off x="1969643" y="39546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WINTER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1625333-1BDD-4727-9709-0D6E13F8C619}"/>
              </a:ext>
            </a:extLst>
          </p:cNvPr>
          <p:cNvSpPr txBox="1">
            <a:spLocks/>
          </p:cNvSpPr>
          <p:nvPr/>
        </p:nvSpPr>
        <p:spPr>
          <a:xfrm>
            <a:off x="4424908" y="39546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B4369B2-4BB3-4371-BDB3-7E4B78A63898}"/>
              </a:ext>
            </a:extLst>
          </p:cNvPr>
          <p:cNvSpPr txBox="1">
            <a:spLocks/>
          </p:cNvSpPr>
          <p:nvPr/>
        </p:nvSpPr>
        <p:spPr>
          <a:xfrm>
            <a:off x="6796930" y="3954688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AUTUMN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984596C-45F0-47A6-AB9F-C6EE55680035}"/>
              </a:ext>
            </a:extLst>
          </p:cNvPr>
          <p:cNvSpPr txBox="1">
            <a:spLocks/>
          </p:cNvSpPr>
          <p:nvPr/>
        </p:nvSpPr>
        <p:spPr>
          <a:xfrm>
            <a:off x="9185987" y="3954688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SPRING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6314DEF-66FD-4FC0-B0B8-8FBBB0F0E4EA}"/>
              </a:ext>
            </a:extLst>
          </p:cNvPr>
          <p:cNvSpPr txBox="1">
            <a:spLocks/>
          </p:cNvSpPr>
          <p:nvPr/>
        </p:nvSpPr>
        <p:spPr>
          <a:xfrm>
            <a:off x="1548009" y="4406219"/>
            <a:ext cx="2100953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DECEMBER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D51FBAA-A528-46EB-9B32-FEA3A9BD7376}"/>
              </a:ext>
            </a:extLst>
          </p:cNvPr>
          <p:cNvSpPr txBox="1">
            <a:spLocks/>
          </p:cNvSpPr>
          <p:nvPr/>
        </p:nvSpPr>
        <p:spPr>
          <a:xfrm>
            <a:off x="1548008" y="4927374"/>
            <a:ext cx="2100953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JANUARY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91598BB-E0C6-4EE5-9B8C-941A51B93073}"/>
              </a:ext>
            </a:extLst>
          </p:cNvPr>
          <p:cNvSpPr txBox="1">
            <a:spLocks/>
          </p:cNvSpPr>
          <p:nvPr/>
        </p:nvSpPr>
        <p:spPr>
          <a:xfrm>
            <a:off x="1648797" y="5448529"/>
            <a:ext cx="2100953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FEBRUARY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BDC9E7C-D907-4814-B130-C68299CFA19A}"/>
              </a:ext>
            </a:extLst>
          </p:cNvPr>
          <p:cNvSpPr txBox="1">
            <a:spLocks/>
          </p:cNvSpPr>
          <p:nvPr/>
        </p:nvSpPr>
        <p:spPr>
          <a:xfrm>
            <a:off x="4421768" y="494085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JULY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E2437E3-2E04-44AB-B850-D5F856888C96}"/>
              </a:ext>
            </a:extLst>
          </p:cNvPr>
          <p:cNvSpPr txBox="1">
            <a:spLocks/>
          </p:cNvSpPr>
          <p:nvPr/>
        </p:nvSpPr>
        <p:spPr>
          <a:xfrm>
            <a:off x="4465086" y="54758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AUGUST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9B63D19-C50A-4803-87A8-6E354CFF95CF}"/>
              </a:ext>
            </a:extLst>
          </p:cNvPr>
          <p:cNvSpPr txBox="1">
            <a:spLocks/>
          </p:cNvSpPr>
          <p:nvPr/>
        </p:nvSpPr>
        <p:spPr>
          <a:xfrm>
            <a:off x="4424908" y="440583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JUNE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CCAE89-CB6B-4F55-9255-E2A9316E1836}"/>
              </a:ext>
            </a:extLst>
          </p:cNvPr>
          <p:cNvSpPr txBox="1">
            <a:spLocks/>
          </p:cNvSpPr>
          <p:nvPr/>
        </p:nvSpPr>
        <p:spPr>
          <a:xfrm>
            <a:off x="6728070" y="4428347"/>
            <a:ext cx="1727945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SEPTEMBER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96E8EC8-CF16-429C-AC4C-D728E4BA323B}"/>
              </a:ext>
            </a:extLst>
          </p:cNvPr>
          <p:cNvSpPr txBox="1">
            <a:spLocks/>
          </p:cNvSpPr>
          <p:nvPr/>
        </p:nvSpPr>
        <p:spPr>
          <a:xfrm>
            <a:off x="6796929" y="4966332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OCTOBER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72E34E2-924D-4F9C-B57F-3954EADBF7D2}"/>
              </a:ext>
            </a:extLst>
          </p:cNvPr>
          <p:cNvSpPr txBox="1">
            <a:spLocks/>
          </p:cNvSpPr>
          <p:nvPr/>
        </p:nvSpPr>
        <p:spPr>
          <a:xfrm>
            <a:off x="6556637" y="5439991"/>
            <a:ext cx="1899379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NOVEMBER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0D3EC4B-463B-4006-85E3-7ED293D4BC8A}"/>
              </a:ext>
            </a:extLst>
          </p:cNvPr>
          <p:cNvSpPr txBox="1">
            <a:spLocks/>
          </p:cNvSpPr>
          <p:nvPr/>
        </p:nvSpPr>
        <p:spPr>
          <a:xfrm>
            <a:off x="9185987" y="4883263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MARCH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AE6C8A1-D4E7-40C6-8B59-292E2788F947}"/>
              </a:ext>
            </a:extLst>
          </p:cNvPr>
          <p:cNvSpPr txBox="1">
            <a:spLocks/>
          </p:cNvSpPr>
          <p:nvPr/>
        </p:nvSpPr>
        <p:spPr>
          <a:xfrm>
            <a:off x="9185987" y="4400435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MAY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51E212D-DF4C-4F5D-949E-6F561A23A4F6}"/>
              </a:ext>
            </a:extLst>
          </p:cNvPr>
          <p:cNvSpPr txBox="1">
            <a:spLocks/>
          </p:cNvSpPr>
          <p:nvPr/>
        </p:nvSpPr>
        <p:spPr>
          <a:xfrm>
            <a:off x="9185987" y="5393144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42756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MONTHS &amp; SEASONS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2943240" y="1400175"/>
            <a:ext cx="6795197" cy="13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WHAT IS YOUR FAVORITE SEASON?</a:t>
            </a:r>
          </a:p>
          <a:p>
            <a:pPr marL="0" indent="0" algn="ctr">
              <a:buNone/>
            </a:pPr>
            <a:r>
              <a:rPr lang="en-US" sz="3200" dirty="0"/>
              <a:t>WHAT IS YOUR FAVORITE MONTH?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99" y="2737240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C564-282C-43A8-852B-C64274AA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MONTHS &amp; SEASONS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AB5AB-B3DE-4051-923B-8A4F61B2B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1" y="2951781"/>
            <a:ext cx="4467677" cy="34170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010E86-4737-48C4-95C5-49F204840EED}"/>
              </a:ext>
            </a:extLst>
          </p:cNvPr>
          <p:cNvSpPr/>
          <p:nvPr/>
        </p:nvSpPr>
        <p:spPr>
          <a:xfrm>
            <a:off x="1251678" y="1551351"/>
            <a:ext cx="534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My favorite season 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46737-CFC8-4B7E-B1BD-EF899C41066F}"/>
              </a:ext>
            </a:extLst>
          </p:cNvPr>
          <p:cNvSpPr/>
          <p:nvPr/>
        </p:nvSpPr>
        <p:spPr>
          <a:xfrm>
            <a:off x="5574075" y="1551351"/>
            <a:ext cx="355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SPRING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E5B6A9-A53B-44C7-9993-C50976E5293A}"/>
              </a:ext>
            </a:extLst>
          </p:cNvPr>
          <p:cNvSpPr/>
          <p:nvPr/>
        </p:nvSpPr>
        <p:spPr>
          <a:xfrm>
            <a:off x="1251678" y="2113326"/>
            <a:ext cx="534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My favorite months 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3BECD0-FEF9-43D8-A2F7-1974921AAE44}"/>
              </a:ext>
            </a:extLst>
          </p:cNvPr>
          <p:cNvSpPr/>
          <p:nvPr/>
        </p:nvSpPr>
        <p:spPr>
          <a:xfrm>
            <a:off x="5574076" y="2113326"/>
            <a:ext cx="355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16607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CAD3-D9E3-462B-BE97-131340B6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FAVORITE SEASONS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5B84-2158-4DBB-BBA1-9E2CF45F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314" y="1279586"/>
            <a:ext cx="7039407" cy="104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What is his/her favorite season?</a:t>
            </a:r>
          </a:p>
          <a:p>
            <a:pPr marL="0" indent="0">
              <a:buNone/>
            </a:pPr>
            <a:r>
              <a:rPr lang="en-US" sz="2800" dirty="0"/>
              <a:t>What is his/her favorite month?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101C6-9D54-4A69-821D-D13551F2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06" y="2634878"/>
            <a:ext cx="4048988" cy="3437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38716-EA57-4A60-A9BF-346B9400B5F1}"/>
              </a:ext>
            </a:extLst>
          </p:cNvPr>
          <p:cNvSpPr/>
          <p:nvPr/>
        </p:nvSpPr>
        <p:spPr>
          <a:xfrm>
            <a:off x="1094090" y="4957714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months is</a:t>
            </a:r>
            <a:br>
              <a:rPr lang="en-US" sz="2000" dirty="0"/>
            </a:br>
            <a:r>
              <a:rPr lang="en-US" sz="2000" dirty="0"/>
              <a:t>August.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74C33-1D56-4BC3-9A84-7308CC7791DC}"/>
              </a:ext>
            </a:extLst>
          </p:cNvPr>
          <p:cNvSpPr/>
          <p:nvPr/>
        </p:nvSpPr>
        <p:spPr>
          <a:xfrm>
            <a:off x="1094091" y="415812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season is</a:t>
            </a:r>
            <a:br>
              <a:rPr lang="en-US" sz="2000" dirty="0"/>
            </a:br>
            <a:r>
              <a:rPr lang="en-US" sz="2000" dirty="0"/>
              <a:t>summer.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1C056-B774-45B3-8B8B-4F2BC2DC8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51" y="2187010"/>
            <a:ext cx="1640570" cy="1971112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ED08D685-0141-49AE-8272-05BABDE0D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6" y="2020728"/>
            <a:ext cx="2168221" cy="19711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E54F31-8E9F-494D-BA65-5F5E337C9267}"/>
              </a:ext>
            </a:extLst>
          </p:cNvPr>
          <p:cNvSpPr/>
          <p:nvPr/>
        </p:nvSpPr>
        <p:spPr>
          <a:xfrm>
            <a:off x="8690576" y="4249828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season is</a:t>
            </a:r>
            <a:br>
              <a:rPr lang="en-US" sz="2000" dirty="0"/>
            </a:br>
            <a:r>
              <a:rPr lang="en-US" sz="2000" dirty="0"/>
              <a:t>autumn.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225405-FFB6-4C25-8DBE-93A520E5AC22}"/>
              </a:ext>
            </a:extLst>
          </p:cNvPr>
          <p:cNvSpPr/>
          <p:nvPr/>
        </p:nvSpPr>
        <p:spPr>
          <a:xfrm>
            <a:off x="8690575" y="4957714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month is </a:t>
            </a:r>
          </a:p>
          <a:p>
            <a:r>
              <a:rPr lang="en-US" sz="2000" dirty="0"/>
              <a:t>October.</a:t>
            </a:r>
          </a:p>
        </p:txBody>
      </p:sp>
    </p:spTree>
    <p:extLst>
      <p:ext uri="{BB962C8B-B14F-4D97-AF65-F5344CB8AC3E}">
        <p14:creationId xmlns:p14="http://schemas.microsoft.com/office/powerpoint/2010/main" val="11032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C14AD61-33F8-4933-967A-5DB6D0D8C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77" y="1456399"/>
            <a:ext cx="5133516" cy="51335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BCC5-9969-4E42-9DDF-15EE0F3A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- FRUIT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7D9AB8-D806-44DF-AA7E-34A8B185B700}"/>
              </a:ext>
            </a:extLst>
          </p:cNvPr>
          <p:cNvSpPr txBox="1">
            <a:spLocks/>
          </p:cNvSpPr>
          <p:nvPr/>
        </p:nvSpPr>
        <p:spPr>
          <a:xfrm>
            <a:off x="2017171" y="2242686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9B820"/>
                </a:solidFill>
              </a:rPr>
              <a:t>PINEAPPLE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FB02B5-9FE9-463A-B9A4-BB949DEF3D80}"/>
              </a:ext>
            </a:extLst>
          </p:cNvPr>
          <p:cNvSpPr txBox="1">
            <a:spLocks/>
          </p:cNvSpPr>
          <p:nvPr/>
        </p:nvSpPr>
        <p:spPr>
          <a:xfrm>
            <a:off x="7922693" y="1485379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7D421"/>
                </a:solidFill>
              </a:rPr>
              <a:t>BANANA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8585E3-376C-4304-8729-E04BE7D2B4B1}"/>
              </a:ext>
            </a:extLst>
          </p:cNvPr>
          <p:cNvSpPr txBox="1">
            <a:spLocks/>
          </p:cNvSpPr>
          <p:nvPr/>
        </p:nvSpPr>
        <p:spPr>
          <a:xfrm>
            <a:off x="3935965" y="173832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D4E30"/>
                </a:solidFill>
              </a:rPr>
              <a:t>STRAWBERRY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EB0788-3D79-4236-92D1-BA6FFD4E23B9}"/>
              </a:ext>
            </a:extLst>
          </p:cNvPr>
          <p:cNvSpPr txBox="1">
            <a:spLocks/>
          </p:cNvSpPr>
          <p:nvPr/>
        </p:nvSpPr>
        <p:spPr>
          <a:xfrm>
            <a:off x="3372628" y="366090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4753A0"/>
                </a:solidFill>
              </a:rPr>
              <a:t>BLUEBERRY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CFB307-F309-4F78-9C42-FEB7AC1034E1}"/>
              </a:ext>
            </a:extLst>
          </p:cNvPr>
          <p:cNvSpPr txBox="1">
            <a:spLocks/>
          </p:cNvSpPr>
          <p:nvPr/>
        </p:nvSpPr>
        <p:spPr>
          <a:xfrm>
            <a:off x="3949100" y="498004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D74B8"/>
                </a:solidFill>
              </a:rPr>
              <a:t>GRAPES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A50B7B-9853-45BE-ACE0-C290DD6464FB}"/>
              </a:ext>
            </a:extLst>
          </p:cNvPr>
          <p:cNvSpPr txBox="1">
            <a:spLocks/>
          </p:cNvSpPr>
          <p:nvPr/>
        </p:nvSpPr>
        <p:spPr>
          <a:xfrm>
            <a:off x="5151970" y="141053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84C245"/>
                </a:solidFill>
              </a:rPr>
              <a:t>PEAR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1877A0-1DE9-4D40-9F44-3CADCE1D54D9}"/>
              </a:ext>
            </a:extLst>
          </p:cNvPr>
          <p:cNvSpPr txBox="1">
            <a:spLocks/>
          </p:cNvSpPr>
          <p:nvPr/>
        </p:nvSpPr>
        <p:spPr>
          <a:xfrm>
            <a:off x="6246393" y="1374755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E312D"/>
                </a:solidFill>
              </a:rPr>
              <a:t>APPLE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903731-C9DA-46F3-AE20-78ACD62FCBBC}"/>
              </a:ext>
            </a:extLst>
          </p:cNvPr>
          <p:cNvSpPr txBox="1">
            <a:spLocks/>
          </p:cNvSpPr>
          <p:nvPr/>
        </p:nvSpPr>
        <p:spPr>
          <a:xfrm>
            <a:off x="6936549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ED420"/>
                </a:solidFill>
              </a:rPr>
              <a:t>LEMON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D35CC6-28BA-4761-9EF6-ED9695A08E25}"/>
              </a:ext>
            </a:extLst>
          </p:cNvPr>
          <p:cNvSpPr txBox="1">
            <a:spLocks/>
          </p:cNvSpPr>
          <p:nvPr/>
        </p:nvSpPr>
        <p:spPr>
          <a:xfrm>
            <a:off x="8049864" y="383337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41327"/>
                </a:solidFill>
              </a:rPr>
              <a:t>CHERRY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23A07-2127-4A50-B4EE-5884961B6A71}"/>
              </a:ext>
            </a:extLst>
          </p:cNvPr>
          <p:cNvSpPr txBox="1">
            <a:spLocks/>
          </p:cNvSpPr>
          <p:nvPr/>
        </p:nvSpPr>
        <p:spPr>
          <a:xfrm>
            <a:off x="3220041" y="6052587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BDD33F"/>
                </a:solidFill>
              </a:rPr>
              <a:t>LIME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9B9A2CF-17D6-4065-A6AC-2DABA1857680}"/>
              </a:ext>
            </a:extLst>
          </p:cNvPr>
          <p:cNvSpPr txBox="1">
            <a:spLocks/>
          </p:cNvSpPr>
          <p:nvPr/>
        </p:nvSpPr>
        <p:spPr>
          <a:xfrm>
            <a:off x="8358264" y="5226222"/>
            <a:ext cx="2253651" cy="70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74563"/>
                </a:solidFill>
              </a:rPr>
              <a:t>WATERMELON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86F67E-D4A7-43F7-936B-F24C739F6994}"/>
              </a:ext>
            </a:extLst>
          </p:cNvPr>
          <p:cNvSpPr txBox="1">
            <a:spLocks/>
          </p:cNvSpPr>
          <p:nvPr/>
        </p:nvSpPr>
        <p:spPr>
          <a:xfrm>
            <a:off x="6936549" y="585776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7912D"/>
                </a:solidFill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6057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SAYING HELLO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59E4-5398-410D-87EA-1326E5B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39" y="2117217"/>
            <a:ext cx="5334000" cy="3762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1D4717-4929-4657-A06C-6308E68921A0}"/>
              </a:ext>
            </a:extLst>
          </p:cNvPr>
          <p:cNvSpPr txBox="1">
            <a:spLocks/>
          </p:cNvSpPr>
          <p:nvPr/>
        </p:nvSpPr>
        <p:spPr>
          <a:xfrm>
            <a:off x="1774148" y="265480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HI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DBCE06-B986-4893-B4D8-3B230098BCB9}"/>
              </a:ext>
            </a:extLst>
          </p:cNvPr>
          <p:cNvSpPr txBox="1">
            <a:spLocks/>
          </p:cNvSpPr>
          <p:nvPr/>
        </p:nvSpPr>
        <p:spPr>
          <a:xfrm>
            <a:off x="1247462" y="4267200"/>
            <a:ext cx="258830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512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A999-FFAD-48B1-8964-FE060CD3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- VEGETABLES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55AB6-870B-4287-B58E-143C3BEE7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187450"/>
            <a:ext cx="5378450" cy="53784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D194BD-007C-415B-82E2-8C8165586D4A}"/>
              </a:ext>
            </a:extLst>
          </p:cNvPr>
          <p:cNvSpPr txBox="1">
            <a:spLocks/>
          </p:cNvSpPr>
          <p:nvPr/>
        </p:nvSpPr>
        <p:spPr>
          <a:xfrm>
            <a:off x="2276593" y="129190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ED1B24"/>
                </a:solidFill>
              </a:rPr>
              <a:t>TOMATO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C44B19-4679-4B80-AD61-C1B8F6C9D2D2}"/>
              </a:ext>
            </a:extLst>
          </p:cNvPr>
          <p:cNvSpPr txBox="1">
            <a:spLocks/>
          </p:cNvSpPr>
          <p:nvPr/>
        </p:nvSpPr>
        <p:spPr>
          <a:xfrm>
            <a:off x="5817483" y="118745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EAD2C"/>
                </a:solidFill>
              </a:rPr>
              <a:t>CORN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8F2E7-B45D-4D53-ACB1-1B7A9A248040}"/>
              </a:ext>
            </a:extLst>
          </p:cNvPr>
          <p:cNvSpPr txBox="1">
            <a:spLocks/>
          </p:cNvSpPr>
          <p:nvPr/>
        </p:nvSpPr>
        <p:spPr>
          <a:xfrm>
            <a:off x="7298737" y="1263215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95CA58"/>
                </a:solidFill>
              </a:rPr>
              <a:t>PEAS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9498E5-41D0-4837-97BA-D7C07DC6675E}"/>
              </a:ext>
            </a:extLst>
          </p:cNvPr>
          <p:cNvSpPr txBox="1">
            <a:spLocks/>
          </p:cNvSpPr>
          <p:nvPr/>
        </p:nvSpPr>
        <p:spPr>
          <a:xfrm>
            <a:off x="2393185" y="267958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BB671"/>
                </a:solidFill>
              </a:rPr>
              <a:t>POTATO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07D05E-44BE-4C0C-A36D-6094FC6BDE06}"/>
              </a:ext>
            </a:extLst>
          </p:cNvPr>
          <p:cNvSpPr txBox="1">
            <a:spLocks/>
          </p:cNvSpPr>
          <p:nvPr/>
        </p:nvSpPr>
        <p:spPr>
          <a:xfrm>
            <a:off x="5934075" y="267958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DBA45"/>
                </a:solidFill>
              </a:rPr>
              <a:t>ONION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78DCEB-ABF2-43C4-95BF-01A0144FB863}"/>
              </a:ext>
            </a:extLst>
          </p:cNvPr>
          <p:cNvSpPr txBox="1">
            <a:spLocks/>
          </p:cNvSpPr>
          <p:nvPr/>
        </p:nvSpPr>
        <p:spPr>
          <a:xfrm>
            <a:off x="7650221" y="258900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06F29"/>
                </a:solidFill>
              </a:rPr>
              <a:t>CARROT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B75D0D-0C6E-442F-BDC0-DE338A8181C4}"/>
              </a:ext>
            </a:extLst>
          </p:cNvPr>
          <p:cNvSpPr txBox="1">
            <a:spLocks/>
          </p:cNvSpPr>
          <p:nvPr/>
        </p:nvSpPr>
        <p:spPr>
          <a:xfrm>
            <a:off x="2656829" y="373256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79244B"/>
                </a:solidFill>
              </a:rPr>
              <a:t>EGGPLANT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96DE1C-B13C-4611-8AC8-2B1F9F3EE92A}"/>
              </a:ext>
            </a:extLst>
          </p:cNvPr>
          <p:cNvSpPr txBox="1">
            <a:spLocks/>
          </p:cNvSpPr>
          <p:nvPr/>
        </p:nvSpPr>
        <p:spPr>
          <a:xfrm>
            <a:off x="5166205" y="3850516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45D30"/>
                </a:solidFill>
              </a:rPr>
              <a:t>CUCUMBER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F3EF0-0A85-4F84-B31D-CC7ABBB8ABE8}"/>
              </a:ext>
            </a:extLst>
          </p:cNvPr>
          <p:cNvSpPr txBox="1">
            <a:spLocks/>
          </p:cNvSpPr>
          <p:nvPr/>
        </p:nvSpPr>
        <p:spPr>
          <a:xfrm>
            <a:off x="8210608" y="373256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D1B24"/>
                </a:solidFill>
              </a:rPr>
              <a:t>BELL PEPPER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9554E9-4C9B-463A-989B-634DC985FB8C}"/>
              </a:ext>
            </a:extLst>
          </p:cNvPr>
          <p:cNvSpPr txBox="1">
            <a:spLocks/>
          </p:cNvSpPr>
          <p:nvPr/>
        </p:nvSpPr>
        <p:spPr>
          <a:xfrm>
            <a:off x="2533650" y="5149231"/>
            <a:ext cx="2055107" cy="52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D1B24"/>
                </a:solidFill>
              </a:rPr>
              <a:t>CHILI PEPPER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5550152-06B2-4CFC-A1ED-261C9963E3BE}"/>
              </a:ext>
            </a:extLst>
          </p:cNvPr>
          <p:cNvSpPr txBox="1">
            <a:spLocks/>
          </p:cNvSpPr>
          <p:nvPr/>
        </p:nvSpPr>
        <p:spPr>
          <a:xfrm>
            <a:off x="5408553" y="4888571"/>
            <a:ext cx="2055107" cy="52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D6552B"/>
                </a:solidFill>
              </a:rPr>
              <a:t>PUMPKIN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603076-C9E8-43F4-8B0B-28AAF45D39AA}"/>
              </a:ext>
            </a:extLst>
          </p:cNvPr>
          <p:cNvSpPr txBox="1">
            <a:spLocks/>
          </p:cNvSpPr>
          <p:nvPr/>
        </p:nvSpPr>
        <p:spPr>
          <a:xfrm>
            <a:off x="8015317" y="4895680"/>
            <a:ext cx="2055107" cy="52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416326"/>
                </a:solidFill>
              </a:rPr>
              <a:t>BROCCOLI</a:t>
            </a:r>
          </a:p>
        </p:txBody>
      </p:sp>
    </p:spTree>
    <p:extLst>
      <p:ext uri="{BB962C8B-B14F-4D97-AF65-F5344CB8AC3E}">
        <p14:creationId xmlns:p14="http://schemas.microsoft.com/office/powerpoint/2010/main" val="22421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ACC3-366F-4AC9-BBA4-5CFF439F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E1F56-FE23-40C9-996D-A7CB0DD2E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6" b="10413"/>
          <a:stretch/>
        </p:blipFill>
        <p:spPr>
          <a:xfrm>
            <a:off x="3248024" y="1620092"/>
            <a:ext cx="5695951" cy="499025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F3C48E-0CE0-458E-B49E-F54C587A5B7D}"/>
              </a:ext>
            </a:extLst>
          </p:cNvPr>
          <p:cNvCxnSpPr>
            <a:cxnSpLocks/>
          </p:cNvCxnSpPr>
          <p:nvPr/>
        </p:nvCxnSpPr>
        <p:spPr>
          <a:xfrm>
            <a:off x="5237242" y="2152650"/>
            <a:ext cx="2135108" cy="38290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842030-73F6-439D-AE5D-FAB596B6C1F4}"/>
              </a:ext>
            </a:extLst>
          </p:cNvPr>
          <p:cNvCxnSpPr>
            <a:cxnSpLocks/>
          </p:cNvCxnSpPr>
          <p:nvPr/>
        </p:nvCxnSpPr>
        <p:spPr>
          <a:xfrm>
            <a:off x="4759484" y="2876550"/>
            <a:ext cx="2812891" cy="157162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733EE9-F0EA-4A9A-BE11-FFB65FA648BD}"/>
              </a:ext>
            </a:extLst>
          </p:cNvPr>
          <p:cNvCxnSpPr>
            <a:cxnSpLocks/>
          </p:cNvCxnSpPr>
          <p:nvPr/>
        </p:nvCxnSpPr>
        <p:spPr>
          <a:xfrm flipV="1">
            <a:off x="5827038" y="2247900"/>
            <a:ext cx="1406446" cy="141446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010C95-07C6-48A7-93A7-039FB09630CF}"/>
              </a:ext>
            </a:extLst>
          </p:cNvPr>
          <p:cNvCxnSpPr>
            <a:cxnSpLocks/>
          </p:cNvCxnSpPr>
          <p:nvPr/>
        </p:nvCxnSpPr>
        <p:spPr>
          <a:xfrm>
            <a:off x="5151517" y="4410075"/>
            <a:ext cx="2220833" cy="7620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E8D266-ED2E-4998-92C5-BBF252BF3725}"/>
              </a:ext>
            </a:extLst>
          </p:cNvPr>
          <p:cNvCxnSpPr>
            <a:cxnSpLocks/>
          </p:cNvCxnSpPr>
          <p:nvPr/>
        </p:nvCxnSpPr>
        <p:spPr>
          <a:xfrm flipV="1">
            <a:off x="4932681" y="2876550"/>
            <a:ext cx="2525394" cy="23241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C2B048-6A9D-4429-9017-FA1C499ED678}"/>
              </a:ext>
            </a:extLst>
          </p:cNvPr>
          <p:cNvCxnSpPr>
            <a:cxnSpLocks/>
          </p:cNvCxnSpPr>
          <p:nvPr/>
        </p:nvCxnSpPr>
        <p:spPr>
          <a:xfrm flipV="1">
            <a:off x="5037217" y="3753122"/>
            <a:ext cx="2420858" cy="222857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6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43BD-5FDE-4BD0-9A25-D235D786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62AC7E-302E-4E53-95FB-BB5A8398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71" y="1434601"/>
            <a:ext cx="3630603" cy="2368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26022-DCD9-41D6-8FF7-DB6402C68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6" y="1434601"/>
            <a:ext cx="2397973" cy="2397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23038-6AF4-44FA-A601-A57533B49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6" y="4133804"/>
            <a:ext cx="2397973" cy="2397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8D3A6-E368-47EE-9593-2FF316194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22" y="4305300"/>
            <a:ext cx="3185624" cy="19417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9756F7-B505-451D-863B-230DF1CAE7C8}"/>
              </a:ext>
            </a:extLst>
          </p:cNvPr>
          <p:cNvSpPr txBox="1">
            <a:spLocks/>
          </p:cNvSpPr>
          <p:nvPr/>
        </p:nvSpPr>
        <p:spPr>
          <a:xfrm>
            <a:off x="762000" y="203542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CEREAL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8C56A3-B7FB-4A5B-BFA1-01C3EAA318BE}"/>
              </a:ext>
            </a:extLst>
          </p:cNvPr>
          <p:cNvSpPr txBox="1">
            <a:spLocks/>
          </p:cNvSpPr>
          <p:nvPr/>
        </p:nvSpPr>
        <p:spPr>
          <a:xfrm>
            <a:off x="9522674" y="202994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PANCAKES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D7D025-4920-414F-B944-3DA2E46F99F5}"/>
              </a:ext>
            </a:extLst>
          </p:cNvPr>
          <p:cNvSpPr txBox="1">
            <a:spLocks/>
          </p:cNvSpPr>
          <p:nvPr/>
        </p:nvSpPr>
        <p:spPr>
          <a:xfrm>
            <a:off x="737397" y="425681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EGGS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8B10A2-AE8B-4C7D-8C28-1F43D2E985F2}"/>
              </a:ext>
            </a:extLst>
          </p:cNvPr>
          <p:cNvSpPr txBox="1">
            <a:spLocks/>
          </p:cNvSpPr>
          <p:nvPr/>
        </p:nvSpPr>
        <p:spPr>
          <a:xfrm>
            <a:off x="762000" y="512133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BREAD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714979-A743-4892-BEA3-6BEBBC5E7B7C}"/>
              </a:ext>
            </a:extLst>
          </p:cNvPr>
          <p:cNvSpPr txBox="1">
            <a:spLocks/>
          </p:cNvSpPr>
          <p:nvPr/>
        </p:nvSpPr>
        <p:spPr>
          <a:xfrm>
            <a:off x="9522674" y="458738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SANDWICH</a:t>
            </a:r>
          </a:p>
        </p:txBody>
      </p:sp>
    </p:spTree>
    <p:extLst>
      <p:ext uri="{BB962C8B-B14F-4D97-AF65-F5344CB8AC3E}">
        <p14:creationId xmlns:p14="http://schemas.microsoft.com/office/powerpoint/2010/main" val="15914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2C8C-3753-4728-9CA4-F5B8C578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5B6BB-CA46-4F64-BAD2-CFEF8D96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58" y="4086009"/>
            <a:ext cx="2180683" cy="1612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509856-5B11-49F0-8477-A447FBD0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77" y="1416894"/>
            <a:ext cx="2535173" cy="1609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B2270F-D440-4DF5-B5CD-BA573EEAB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19" y="3831901"/>
            <a:ext cx="1866644" cy="18666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00ABF9-45C2-419E-BC1F-7D1ED0990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22" y="1353938"/>
            <a:ext cx="1952402" cy="16092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1A8CCA-294D-46E3-B980-7F35E1915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42" y="1251946"/>
            <a:ext cx="2088739" cy="1693020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162BEA2-B253-484A-B07F-83FD29A133C1}"/>
              </a:ext>
            </a:extLst>
          </p:cNvPr>
          <p:cNvSpPr txBox="1">
            <a:spLocks/>
          </p:cNvSpPr>
          <p:nvPr/>
        </p:nvSpPr>
        <p:spPr>
          <a:xfrm>
            <a:off x="1809750" y="316123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SOUP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F6F2C38-A8D0-498F-8B5D-9928A088719C}"/>
              </a:ext>
            </a:extLst>
          </p:cNvPr>
          <p:cNvSpPr txBox="1">
            <a:spLocks/>
          </p:cNvSpPr>
          <p:nvPr/>
        </p:nvSpPr>
        <p:spPr>
          <a:xfrm>
            <a:off x="4953000" y="316123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PASTA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C90CE4B-10A0-46DF-A64E-E0F4DDFB988C}"/>
              </a:ext>
            </a:extLst>
          </p:cNvPr>
          <p:cNvSpPr txBox="1">
            <a:spLocks/>
          </p:cNvSpPr>
          <p:nvPr/>
        </p:nvSpPr>
        <p:spPr>
          <a:xfrm>
            <a:off x="8096250" y="31119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RICE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128FE55-8578-40FE-A2C8-49999EBF1D1A}"/>
              </a:ext>
            </a:extLst>
          </p:cNvPr>
          <p:cNvSpPr txBox="1">
            <a:spLocks/>
          </p:cNvSpPr>
          <p:nvPr/>
        </p:nvSpPr>
        <p:spPr>
          <a:xfrm>
            <a:off x="1714719" y="58336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PIZZA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BC90DE9-795A-4259-A4E3-C17547B9F1E7}"/>
              </a:ext>
            </a:extLst>
          </p:cNvPr>
          <p:cNvSpPr txBox="1">
            <a:spLocks/>
          </p:cNvSpPr>
          <p:nvPr/>
        </p:nvSpPr>
        <p:spPr>
          <a:xfrm>
            <a:off x="5130034" y="58336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BURGER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104F82-13D2-4FFC-8998-93AFCC514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25" y="4086009"/>
            <a:ext cx="2180683" cy="1699399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02E6E68-F59E-4896-A8D0-49C712CA994C}"/>
              </a:ext>
            </a:extLst>
          </p:cNvPr>
          <p:cNvSpPr txBox="1">
            <a:spLocks/>
          </p:cNvSpPr>
          <p:nvPr/>
        </p:nvSpPr>
        <p:spPr>
          <a:xfrm>
            <a:off x="8096250" y="58336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SALAD</a:t>
            </a:r>
          </a:p>
        </p:txBody>
      </p:sp>
    </p:spTree>
    <p:extLst>
      <p:ext uri="{BB962C8B-B14F-4D97-AF65-F5344CB8AC3E}">
        <p14:creationId xmlns:p14="http://schemas.microsoft.com/office/powerpoint/2010/main" val="12715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FB0A-23D5-46A1-9EFD-8E5F42D9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DCBCB-1357-4395-97E0-625151F08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03" y="4586897"/>
            <a:ext cx="1526613" cy="13366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0934C-8DB0-4D5F-BBC3-DA0564EF9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12" y="3930164"/>
            <a:ext cx="2004477" cy="2004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7013E-DB6C-463C-87C0-DD655EDA4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3" y="4199546"/>
            <a:ext cx="1775390" cy="1775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75AD6-6D6C-496A-85C0-3FE200844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0" y="4199546"/>
            <a:ext cx="2079416" cy="1724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6DABE8-8B1A-46CB-AA38-E49AAA9A1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1601108"/>
            <a:ext cx="1680702" cy="1733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804035-66E5-4826-B474-0497DCA31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68" y="1743032"/>
            <a:ext cx="1482690" cy="1592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68D3DD-EAA7-4404-9646-73B0E0620A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8741"/>
          <a:stretch/>
        </p:blipFill>
        <p:spPr>
          <a:xfrm>
            <a:off x="8891722" y="1547555"/>
            <a:ext cx="1564794" cy="1841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6724E3-5CA8-4C36-BE86-E129B9DB77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6" y="1716506"/>
            <a:ext cx="1589400" cy="161853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4699214-C8AE-4E76-998D-4C9F30C110A8}"/>
              </a:ext>
            </a:extLst>
          </p:cNvPr>
          <p:cNvSpPr txBox="1">
            <a:spLocks/>
          </p:cNvSpPr>
          <p:nvPr/>
        </p:nvSpPr>
        <p:spPr>
          <a:xfrm>
            <a:off x="1457511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ORANGE JUICE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B39D701-3CD5-4C78-A805-1DD286585CEE}"/>
              </a:ext>
            </a:extLst>
          </p:cNvPr>
          <p:cNvSpPr txBox="1">
            <a:spLocks/>
          </p:cNvSpPr>
          <p:nvPr/>
        </p:nvSpPr>
        <p:spPr>
          <a:xfrm>
            <a:off x="3763348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APPLE JUICE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D5FDB93-DD79-4909-82BE-9586CDCE35D4}"/>
              </a:ext>
            </a:extLst>
          </p:cNvPr>
          <p:cNvSpPr txBox="1">
            <a:spLocks/>
          </p:cNvSpPr>
          <p:nvPr/>
        </p:nvSpPr>
        <p:spPr>
          <a:xfrm>
            <a:off x="6297843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LEMONADE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2F64C8-7D37-4902-AD3A-FF96AA8CD18F}"/>
              </a:ext>
            </a:extLst>
          </p:cNvPr>
          <p:cNvSpPr txBox="1">
            <a:spLocks/>
          </p:cNvSpPr>
          <p:nvPr/>
        </p:nvSpPr>
        <p:spPr>
          <a:xfrm>
            <a:off x="8708153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ICED TEA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6C433AC-74DC-4136-BB7C-AEA95245A397}"/>
              </a:ext>
            </a:extLst>
          </p:cNvPr>
          <p:cNvSpPr txBox="1">
            <a:spLocks/>
          </p:cNvSpPr>
          <p:nvPr/>
        </p:nvSpPr>
        <p:spPr>
          <a:xfrm>
            <a:off x="1417123" y="6085406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80BE37-5BE1-458C-BBC7-E20044911D22}"/>
              </a:ext>
            </a:extLst>
          </p:cNvPr>
          <p:cNvSpPr txBox="1">
            <a:spLocks/>
          </p:cNvSpPr>
          <p:nvPr/>
        </p:nvSpPr>
        <p:spPr>
          <a:xfrm>
            <a:off x="3985373" y="6085405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MILK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3BC36BE-0E85-4FDA-AC83-49D5A8A11090}"/>
              </a:ext>
            </a:extLst>
          </p:cNvPr>
          <p:cNvSpPr txBox="1">
            <a:spLocks/>
          </p:cNvSpPr>
          <p:nvPr/>
        </p:nvSpPr>
        <p:spPr>
          <a:xfrm>
            <a:off x="6435144" y="605514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TEA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4FEE624-0800-490D-8754-8EAF902661C7}"/>
              </a:ext>
            </a:extLst>
          </p:cNvPr>
          <p:cNvSpPr txBox="1">
            <a:spLocks/>
          </p:cNvSpPr>
          <p:nvPr/>
        </p:nvSpPr>
        <p:spPr>
          <a:xfrm>
            <a:off x="8411415" y="5967721"/>
            <a:ext cx="1931929" cy="770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HOT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32364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32B2-D246-4CAC-85CB-3982EA63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AE42CF-7B72-4150-8EAD-A76AD888F387}"/>
              </a:ext>
            </a:extLst>
          </p:cNvPr>
          <p:cNvCxnSpPr>
            <a:cxnSpLocks/>
          </p:cNvCxnSpPr>
          <p:nvPr/>
        </p:nvCxnSpPr>
        <p:spPr>
          <a:xfrm>
            <a:off x="4097332" y="1835152"/>
            <a:ext cx="3084518" cy="169862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B33293-EE4A-489D-92EE-A70A64712794}"/>
              </a:ext>
            </a:extLst>
          </p:cNvPr>
          <p:cNvCxnSpPr>
            <a:cxnSpLocks/>
          </p:cNvCxnSpPr>
          <p:nvPr/>
        </p:nvCxnSpPr>
        <p:spPr>
          <a:xfrm>
            <a:off x="4097332" y="2774305"/>
            <a:ext cx="2970218" cy="341694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84AAFD-988C-4FBC-9471-4A36E4F5F224}"/>
              </a:ext>
            </a:extLst>
          </p:cNvPr>
          <p:cNvCxnSpPr>
            <a:cxnSpLocks/>
          </p:cNvCxnSpPr>
          <p:nvPr/>
        </p:nvCxnSpPr>
        <p:spPr>
          <a:xfrm flipV="1">
            <a:off x="4097332" y="2651126"/>
            <a:ext cx="2970218" cy="118744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3E425B83-E49B-42F2-9809-F2CDA15B4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13" y="4121497"/>
            <a:ext cx="921727" cy="601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7592AA-DAA0-4A14-AD8A-2B65947A6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7145"/>
          <a:stretch/>
        </p:blipFill>
        <p:spPr>
          <a:xfrm>
            <a:off x="2952101" y="2388422"/>
            <a:ext cx="931639" cy="8191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1072A9-88C7-4794-A686-A0977BF0CC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18820"/>
          <a:stretch/>
        </p:blipFill>
        <p:spPr>
          <a:xfrm>
            <a:off x="2952101" y="1490179"/>
            <a:ext cx="846312" cy="7441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E40FBC-2EA8-4D0B-8065-9A18BA61E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27" y="4872987"/>
            <a:ext cx="638938" cy="4979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5E6941-347E-459C-815B-3697821C1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27" y="3362976"/>
            <a:ext cx="608297" cy="608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70B0BF-6F92-4BCD-92FC-697A1F7014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8741"/>
          <a:stretch/>
        </p:blipFill>
        <p:spPr>
          <a:xfrm>
            <a:off x="3084686" y="5521133"/>
            <a:ext cx="638938" cy="75173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7BBCD82-3BAB-43BE-A54B-8DDC27E814AA}"/>
              </a:ext>
            </a:extLst>
          </p:cNvPr>
          <p:cNvSpPr txBox="1">
            <a:spLocks/>
          </p:cNvSpPr>
          <p:nvPr/>
        </p:nvSpPr>
        <p:spPr>
          <a:xfrm>
            <a:off x="6733569" y="1490179"/>
            <a:ext cx="1931929" cy="498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PANCAKES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WATER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SOUP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ICED TEA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SALAD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CEREAL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72BD62-2581-4ABE-AAEE-1D0E6F3E61F5}"/>
              </a:ext>
            </a:extLst>
          </p:cNvPr>
          <p:cNvCxnSpPr>
            <a:cxnSpLocks/>
          </p:cNvCxnSpPr>
          <p:nvPr/>
        </p:nvCxnSpPr>
        <p:spPr>
          <a:xfrm flipV="1">
            <a:off x="4059451" y="1743029"/>
            <a:ext cx="2748907" cy="274093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1A2D7C-8D26-4B50-BFB6-637109B0CAF2}"/>
              </a:ext>
            </a:extLst>
          </p:cNvPr>
          <p:cNvCxnSpPr>
            <a:cxnSpLocks/>
          </p:cNvCxnSpPr>
          <p:nvPr/>
        </p:nvCxnSpPr>
        <p:spPr>
          <a:xfrm>
            <a:off x="4066691" y="5129362"/>
            <a:ext cx="2965797" cy="11796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559CB7-675B-4A79-B43B-33F7494561E1}"/>
              </a:ext>
            </a:extLst>
          </p:cNvPr>
          <p:cNvCxnSpPr>
            <a:cxnSpLocks/>
          </p:cNvCxnSpPr>
          <p:nvPr/>
        </p:nvCxnSpPr>
        <p:spPr>
          <a:xfrm flipV="1">
            <a:off x="4107469" y="4422130"/>
            <a:ext cx="2786216" cy="155548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CF42-8A92-4638-AAA3-189C08F8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WHAT IS YOUR FAVORITE FRUIT?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3980-2306-4EAC-9BAE-04B79B89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6851"/>
            <a:ext cx="10178322" cy="441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MY FAVORITE FRUIT IS …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B82DF-B194-4A08-A50F-5126D521F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419350"/>
            <a:ext cx="2544000" cy="20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D94AA-02FF-4B22-AE0D-46427CF8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5" y="2293143"/>
            <a:ext cx="2775934" cy="2271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64AE7-90F7-4541-9806-E2F8ADF40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90" y="2419349"/>
            <a:ext cx="3292819" cy="201930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FD604E-EA94-4366-A27C-F0D03AF04F69}"/>
              </a:ext>
            </a:extLst>
          </p:cNvPr>
          <p:cNvSpPr txBox="1">
            <a:spLocks/>
          </p:cNvSpPr>
          <p:nvPr/>
        </p:nvSpPr>
        <p:spPr>
          <a:xfrm>
            <a:off x="1557713" y="4715714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APPLES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0322FE-CE9C-4484-A82E-39FD5548A045}"/>
              </a:ext>
            </a:extLst>
          </p:cNvPr>
          <p:cNvSpPr txBox="1">
            <a:spLocks/>
          </p:cNvSpPr>
          <p:nvPr/>
        </p:nvSpPr>
        <p:spPr>
          <a:xfrm>
            <a:off x="4941503" y="4711044"/>
            <a:ext cx="2308991" cy="76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STRAWBERRIES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04E737-CFC7-4222-90CD-6A8CBB69358C}"/>
              </a:ext>
            </a:extLst>
          </p:cNvPr>
          <p:cNvSpPr txBox="1">
            <a:spLocks/>
          </p:cNvSpPr>
          <p:nvPr/>
        </p:nvSpPr>
        <p:spPr>
          <a:xfrm>
            <a:off x="8813527" y="4711044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BANANAS</a:t>
            </a:r>
          </a:p>
        </p:txBody>
      </p:sp>
    </p:spTree>
    <p:extLst>
      <p:ext uri="{BB962C8B-B14F-4D97-AF65-F5344CB8AC3E}">
        <p14:creationId xmlns:p14="http://schemas.microsoft.com/office/powerpoint/2010/main" val="17352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CF42-8A92-4638-AAA3-189C08F8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WHAT IS YOUR FAVORITE VEGETABLE?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3980-2306-4EAC-9BAE-04B79B89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71651"/>
            <a:ext cx="10178322" cy="441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MY FAVORITE VEGETABLE IS …</a:t>
            </a:r>
            <a:endParaRPr lang="en-GB" sz="3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FD604E-EA94-4366-A27C-F0D03AF04F69}"/>
              </a:ext>
            </a:extLst>
          </p:cNvPr>
          <p:cNvSpPr txBox="1">
            <a:spLocks/>
          </p:cNvSpPr>
          <p:nvPr/>
        </p:nvSpPr>
        <p:spPr>
          <a:xfrm>
            <a:off x="1557713" y="4715714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CARROTS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0322FE-CE9C-4484-A82E-39FD5548A045}"/>
              </a:ext>
            </a:extLst>
          </p:cNvPr>
          <p:cNvSpPr txBox="1">
            <a:spLocks/>
          </p:cNvSpPr>
          <p:nvPr/>
        </p:nvSpPr>
        <p:spPr>
          <a:xfrm>
            <a:off x="4941503" y="4711044"/>
            <a:ext cx="2308991" cy="76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BROCCOLI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04E737-CFC7-4222-90CD-6A8CBB69358C}"/>
              </a:ext>
            </a:extLst>
          </p:cNvPr>
          <p:cNvSpPr txBox="1">
            <a:spLocks/>
          </p:cNvSpPr>
          <p:nvPr/>
        </p:nvSpPr>
        <p:spPr>
          <a:xfrm>
            <a:off x="8813527" y="4711044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CUCUMBERS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34F0A-7AB7-469E-9F02-202EDA3BC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06" y="2525639"/>
            <a:ext cx="2825193" cy="2049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4A3F2E-5423-4D04-8A1D-938303EF9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9" y="2599667"/>
            <a:ext cx="1947642" cy="2001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EAE331-701E-4C21-B0F2-3C98DC57C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57" y="2649169"/>
            <a:ext cx="2652488" cy="20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CF42-8A92-4638-AAA3-189C08F8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WHAT IS YOUR FAVORITE FOOD?</a:t>
            </a:r>
            <a:br>
              <a:rPr lang="en-US" sz="5400" dirty="0"/>
            </a:br>
            <a:r>
              <a:rPr lang="en-US" sz="5400" dirty="0"/>
              <a:t>WHAT IS Your </a:t>
            </a:r>
            <a:r>
              <a:rPr lang="en-US" sz="5400" dirty="0" err="1"/>
              <a:t>FAVORItE</a:t>
            </a:r>
            <a:r>
              <a:rPr lang="en-US" sz="5400" dirty="0"/>
              <a:t> DRINK?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3980-2306-4EAC-9BAE-04B79B89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98342"/>
            <a:ext cx="4710972" cy="767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MY FAVORITE FOOD IS …</a:t>
            </a:r>
            <a:endParaRPr lang="en-GB" sz="3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FD604E-EA94-4366-A27C-F0D03AF04F69}"/>
              </a:ext>
            </a:extLst>
          </p:cNvPr>
          <p:cNvSpPr txBox="1">
            <a:spLocks/>
          </p:cNvSpPr>
          <p:nvPr/>
        </p:nvSpPr>
        <p:spPr>
          <a:xfrm>
            <a:off x="2767386" y="5388387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PASTA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04E737-CFC7-4222-90CD-6A8CBB69358C}"/>
              </a:ext>
            </a:extLst>
          </p:cNvPr>
          <p:cNvSpPr txBox="1">
            <a:spLocks/>
          </p:cNvSpPr>
          <p:nvPr/>
        </p:nvSpPr>
        <p:spPr>
          <a:xfrm>
            <a:off x="6692585" y="5388387"/>
            <a:ext cx="4508815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</a:rPr>
              <a:t>STRAWBERRY JUICE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D7198-E55A-4590-BB84-4E5252B3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27" y="2781465"/>
            <a:ext cx="2990850" cy="246511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FADC97-8720-4581-ADD9-262AFC13C918}"/>
              </a:ext>
            </a:extLst>
          </p:cNvPr>
          <p:cNvSpPr txBox="1">
            <a:spLocks/>
          </p:cNvSpPr>
          <p:nvPr/>
        </p:nvSpPr>
        <p:spPr>
          <a:xfrm>
            <a:off x="6340839" y="1998342"/>
            <a:ext cx="4710972" cy="76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MY FAVORITE DRINK IS …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9CE5F-ADAB-4B57-B8D4-826D5F200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55" y="2765906"/>
            <a:ext cx="1946739" cy="24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CAD3-D9E3-462B-BE97-131340B6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FAVORITE FRUIT &amp; VEGETABLE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5B84-2158-4DBB-BBA1-9E2CF45F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455563"/>
            <a:ext cx="5539647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his favorite fruit?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101C6-9D54-4A69-821D-D13551F2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1" y="2467962"/>
            <a:ext cx="4721058" cy="4007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38716-EA57-4A60-A9BF-346B9400B5F1}"/>
              </a:ext>
            </a:extLst>
          </p:cNvPr>
          <p:cNvSpPr/>
          <p:nvPr/>
        </p:nvSpPr>
        <p:spPr>
          <a:xfrm>
            <a:off x="8780379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vegetable is</a:t>
            </a:r>
            <a:br>
              <a:rPr lang="en-US" sz="2000" dirty="0"/>
            </a:br>
            <a:r>
              <a:rPr lang="en-US" sz="2000" dirty="0"/>
              <a:t>tomatoes.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74C33-1D56-4BC3-9A84-7308CC7791DC}"/>
              </a:ext>
            </a:extLst>
          </p:cNvPr>
          <p:cNvSpPr/>
          <p:nvPr/>
        </p:nvSpPr>
        <p:spPr>
          <a:xfrm>
            <a:off x="1081087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fruit is </a:t>
            </a:r>
          </a:p>
          <a:p>
            <a:r>
              <a:rPr lang="en-US" sz="2000" dirty="0"/>
              <a:t>peaches.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209AE7-19C9-4222-8738-AFF9F1AEE88B}"/>
              </a:ext>
            </a:extLst>
          </p:cNvPr>
          <p:cNvSpPr txBox="1">
            <a:spLocks/>
          </p:cNvSpPr>
          <p:nvPr/>
        </p:nvSpPr>
        <p:spPr>
          <a:xfrm>
            <a:off x="6462712" y="1455563"/>
            <a:ext cx="5539647" cy="59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What is her favorite vegetable?</a:t>
            </a:r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EC650A-956E-4DDE-B734-714A9E1F9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522419"/>
            <a:ext cx="1719263" cy="1880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DCD543-2C21-4D20-9C46-F382B7449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1333" b="7333"/>
          <a:stretch/>
        </p:blipFill>
        <p:spPr>
          <a:xfrm>
            <a:off x="9097155" y="3429000"/>
            <a:ext cx="2332845" cy="19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A329-F56F-46A0-8995-DD09D42C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SAYING HELLO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9948-05E1-4FBF-81EB-E3BE458E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4451"/>
            <a:ext cx="10178322" cy="456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SAYING HELLO – </a:t>
            </a:r>
            <a:r>
              <a:rPr lang="en-US" dirty="0" err="1">
                <a:solidFill>
                  <a:schemeClr val="tx1"/>
                </a:solidFill>
              </a:rPr>
              <a:t>POZDRAVLJANJE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432A4-9C9B-4A30-B88E-22A9E1C9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88" y="2101473"/>
            <a:ext cx="4287224" cy="42979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88C126-D972-4990-984E-6BD0A968708E}"/>
              </a:ext>
            </a:extLst>
          </p:cNvPr>
          <p:cNvSpPr txBox="1">
            <a:spLocks/>
          </p:cNvSpPr>
          <p:nvPr/>
        </p:nvSpPr>
        <p:spPr>
          <a:xfrm>
            <a:off x="2420815" y="2250320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MORNING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BF8DAC-2E15-47D2-87F0-E613BCB2C52F}"/>
              </a:ext>
            </a:extLst>
          </p:cNvPr>
          <p:cNvSpPr txBox="1">
            <a:spLocks/>
          </p:cNvSpPr>
          <p:nvPr/>
        </p:nvSpPr>
        <p:spPr>
          <a:xfrm>
            <a:off x="8236801" y="2244609"/>
            <a:ext cx="1691547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AFTERNOON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9E20DC-AC23-4EC3-A977-6E5A400C987F}"/>
              </a:ext>
            </a:extLst>
          </p:cNvPr>
          <p:cNvSpPr txBox="1">
            <a:spLocks/>
          </p:cNvSpPr>
          <p:nvPr/>
        </p:nvSpPr>
        <p:spPr>
          <a:xfrm>
            <a:off x="2420815" y="451751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EVENING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E610F1-0FF8-42EC-BE44-9B4965EAF6D8}"/>
              </a:ext>
            </a:extLst>
          </p:cNvPr>
          <p:cNvSpPr txBox="1">
            <a:spLocks/>
          </p:cNvSpPr>
          <p:nvPr/>
        </p:nvSpPr>
        <p:spPr>
          <a:xfrm>
            <a:off x="8607172" y="451751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NIGHT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8B0C93-7997-4444-BBBD-F2CF1F0CF34C}"/>
              </a:ext>
            </a:extLst>
          </p:cNvPr>
          <p:cNvCxnSpPr/>
          <p:nvPr/>
        </p:nvCxnSpPr>
        <p:spPr>
          <a:xfrm>
            <a:off x="8239612" y="2634044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376D78-4D2C-4D6D-AE94-826EC229C37A}"/>
              </a:ext>
            </a:extLst>
          </p:cNvPr>
          <p:cNvCxnSpPr/>
          <p:nvPr/>
        </p:nvCxnSpPr>
        <p:spPr>
          <a:xfrm>
            <a:off x="2266463" y="2634044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E948E3-48A5-4E0F-B18A-5AEC79DF8F05}"/>
              </a:ext>
            </a:extLst>
          </p:cNvPr>
          <p:cNvCxnSpPr/>
          <p:nvPr/>
        </p:nvCxnSpPr>
        <p:spPr>
          <a:xfrm>
            <a:off x="8230086" y="4896613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64780E-845D-4CA6-AE5E-D1A883F41A28}"/>
              </a:ext>
            </a:extLst>
          </p:cNvPr>
          <p:cNvCxnSpPr/>
          <p:nvPr/>
        </p:nvCxnSpPr>
        <p:spPr>
          <a:xfrm>
            <a:off x="2266463" y="4896613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62E488C-AA78-4299-BCDB-66389FAB6BA0}"/>
              </a:ext>
            </a:extLst>
          </p:cNvPr>
          <p:cNvSpPr txBox="1">
            <a:spLocks/>
          </p:cNvSpPr>
          <p:nvPr/>
        </p:nvSpPr>
        <p:spPr>
          <a:xfrm>
            <a:off x="1087315" y="3393572"/>
            <a:ext cx="2179760" cy="88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30674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5262-DF0E-4A5E-8F83-7F98499A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BC82A-51CB-4C51-A8C8-20EB040A4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72" y="1343295"/>
            <a:ext cx="7309255" cy="486065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305F7E-27B8-43E9-BE18-2A58D9E4F87C}"/>
              </a:ext>
            </a:extLst>
          </p:cNvPr>
          <p:cNvSpPr txBox="1">
            <a:spLocks/>
          </p:cNvSpPr>
          <p:nvPr/>
        </p:nvSpPr>
        <p:spPr>
          <a:xfrm>
            <a:off x="2133601" y="1447044"/>
            <a:ext cx="2571750" cy="869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GRANDFATHER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GRANDPA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828AFC-9866-4D80-9747-2197C3199ECE}"/>
              </a:ext>
            </a:extLst>
          </p:cNvPr>
          <p:cNvSpPr txBox="1">
            <a:spLocks/>
          </p:cNvSpPr>
          <p:nvPr/>
        </p:nvSpPr>
        <p:spPr>
          <a:xfrm>
            <a:off x="7486651" y="1386134"/>
            <a:ext cx="2476500" cy="991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GRANDMOTHER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GRANDMA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292040-66E3-4C8B-AFB2-A5B9ACF22890}"/>
              </a:ext>
            </a:extLst>
          </p:cNvPr>
          <p:cNvSpPr txBox="1">
            <a:spLocks/>
          </p:cNvSpPr>
          <p:nvPr/>
        </p:nvSpPr>
        <p:spPr>
          <a:xfrm>
            <a:off x="4609170" y="1012275"/>
            <a:ext cx="2571750" cy="869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GRANDPARENTS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E31E8DD-8D0F-4BDD-8FD7-B6CB66C53840}"/>
              </a:ext>
            </a:extLst>
          </p:cNvPr>
          <p:cNvSpPr txBox="1">
            <a:spLocks/>
          </p:cNvSpPr>
          <p:nvPr/>
        </p:nvSpPr>
        <p:spPr>
          <a:xfrm>
            <a:off x="6645639" y="2708510"/>
            <a:ext cx="2571750" cy="515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3679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E4510A7A-2EEC-4724-81FD-E45D60DBB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4846" b="13884"/>
          <a:stretch/>
        </p:blipFill>
        <p:spPr>
          <a:xfrm>
            <a:off x="4686300" y="1390458"/>
            <a:ext cx="2819400" cy="42809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7792E-7945-4567-854B-85376CE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THIS?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F203F-C450-4E96-A091-0D5F4DF7C353}"/>
              </a:ext>
            </a:extLst>
          </p:cNvPr>
          <p:cNvSpPr txBox="1">
            <a:spLocks/>
          </p:cNvSpPr>
          <p:nvPr/>
        </p:nvSpPr>
        <p:spPr>
          <a:xfrm>
            <a:off x="1219905" y="2240955"/>
            <a:ext cx="3324225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THESE ARE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517B40-B9BB-4704-8926-891C455E2009}"/>
              </a:ext>
            </a:extLst>
          </p:cNvPr>
          <p:cNvSpPr txBox="1">
            <a:spLocks/>
          </p:cNvSpPr>
          <p:nvPr/>
        </p:nvSpPr>
        <p:spPr>
          <a:xfrm>
            <a:off x="1077735" y="2972440"/>
            <a:ext cx="3608565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MY GRANDPARENTS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34B8E8-3FDB-4260-96AA-E80D0554981F}"/>
              </a:ext>
            </a:extLst>
          </p:cNvPr>
          <p:cNvSpPr txBox="1">
            <a:spLocks/>
          </p:cNvSpPr>
          <p:nvPr/>
        </p:nvSpPr>
        <p:spPr>
          <a:xfrm>
            <a:off x="8460418" y="1435497"/>
            <a:ext cx="1865970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THIS IS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E42E6E-07E6-4B1C-8D2E-95474A052F95}"/>
              </a:ext>
            </a:extLst>
          </p:cNvPr>
          <p:cNvSpPr txBox="1">
            <a:spLocks/>
          </p:cNvSpPr>
          <p:nvPr/>
        </p:nvSpPr>
        <p:spPr>
          <a:xfrm>
            <a:off x="7727637" y="1978428"/>
            <a:ext cx="3331532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MY GRANDPA JACK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FC1CE9-3FF2-4841-9843-5E016DFC757D}"/>
              </a:ext>
            </a:extLst>
          </p:cNvPr>
          <p:cNvSpPr txBox="1">
            <a:spLocks/>
          </p:cNvSpPr>
          <p:nvPr/>
        </p:nvSpPr>
        <p:spPr>
          <a:xfrm>
            <a:off x="8584708" y="3194965"/>
            <a:ext cx="1865970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THIS IS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613119-796E-4258-B5C7-5D8D31D754FA}"/>
              </a:ext>
            </a:extLst>
          </p:cNvPr>
          <p:cNvSpPr txBox="1">
            <a:spLocks/>
          </p:cNvSpPr>
          <p:nvPr/>
        </p:nvSpPr>
        <p:spPr>
          <a:xfrm>
            <a:off x="7851927" y="3737896"/>
            <a:ext cx="3331532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MY GRANDMA MARY</a:t>
            </a:r>
          </a:p>
        </p:txBody>
      </p:sp>
    </p:spTree>
    <p:extLst>
      <p:ext uri="{BB962C8B-B14F-4D97-AF65-F5344CB8AC3E}">
        <p14:creationId xmlns:p14="http://schemas.microsoft.com/office/powerpoint/2010/main" val="25163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8" grpId="0"/>
      <p:bldP spid="29" grpId="0"/>
      <p:bldP spid="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792E-7945-4567-854B-85376CE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THIS?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F203F-C450-4E96-A091-0D5F4DF7C353}"/>
              </a:ext>
            </a:extLst>
          </p:cNvPr>
          <p:cNvSpPr txBox="1">
            <a:spLocks/>
          </p:cNvSpPr>
          <p:nvPr/>
        </p:nvSpPr>
        <p:spPr>
          <a:xfrm>
            <a:off x="1219905" y="2240955"/>
            <a:ext cx="3324225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THESE ARE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517B40-B9BB-4704-8926-891C455E2009}"/>
              </a:ext>
            </a:extLst>
          </p:cNvPr>
          <p:cNvSpPr txBox="1">
            <a:spLocks/>
          </p:cNvSpPr>
          <p:nvPr/>
        </p:nvSpPr>
        <p:spPr>
          <a:xfrm>
            <a:off x="1077735" y="2972440"/>
            <a:ext cx="3608565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MY PARENTS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34B8E8-3FDB-4260-96AA-E80D0554981F}"/>
              </a:ext>
            </a:extLst>
          </p:cNvPr>
          <p:cNvSpPr txBox="1">
            <a:spLocks/>
          </p:cNvSpPr>
          <p:nvPr/>
        </p:nvSpPr>
        <p:spPr>
          <a:xfrm>
            <a:off x="8460418" y="1435497"/>
            <a:ext cx="1865970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THIS IS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E42E6E-07E6-4B1C-8D2E-95474A052F95}"/>
              </a:ext>
            </a:extLst>
          </p:cNvPr>
          <p:cNvSpPr txBox="1">
            <a:spLocks/>
          </p:cNvSpPr>
          <p:nvPr/>
        </p:nvSpPr>
        <p:spPr>
          <a:xfrm>
            <a:off x="7727637" y="1978428"/>
            <a:ext cx="3331532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MY MUM NINA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FC1CE9-3FF2-4841-9843-5E016DFC757D}"/>
              </a:ext>
            </a:extLst>
          </p:cNvPr>
          <p:cNvSpPr txBox="1">
            <a:spLocks/>
          </p:cNvSpPr>
          <p:nvPr/>
        </p:nvSpPr>
        <p:spPr>
          <a:xfrm>
            <a:off x="8584708" y="3194965"/>
            <a:ext cx="1865970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THIS IS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613119-796E-4258-B5C7-5D8D31D754FA}"/>
              </a:ext>
            </a:extLst>
          </p:cNvPr>
          <p:cNvSpPr txBox="1">
            <a:spLocks/>
          </p:cNvSpPr>
          <p:nvPr/>
        </p:nvSpPr>
        <p:spPr>
          <a:xfrm>
            <a:off x="7851927" y="3737896"/>
            <a:ext cx="3331532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MY DAD PHIL</a:t>
            </a:r>
          </a:p>
        </p:txBody>
      </p:sp>
      <p:pic>
        <p:nvPicPr>
          <p:cNvPr id="12" name="Content Placeholder 20">
            <a:extLst>
              <a:ext uri="{FF2B5EF4-FFF2-40B4-BE49-F238E27FC236}">
                <a16:creationId xmlns:a16="http://schemas.microsoft.com/office/drawing/2014/main" id="{BD836DD4-67FD-4BF0-A824-725CC6092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7" t="-1" b="10708"/>
          <a:stretch/>
        </p:blipFill>
        <p:spPr>
          <a:xfrm>
            <a:off x="4694182" y="1474267"/>
            <a:ext cx="2828925" cy="4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8" grpId="0"/>
      <p:bldP spid="29" grpId="0"/>
      <p:bldP spid="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792E-7945-4567-854B-85376CE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THIS?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F203F-C450-4E96-A091-0D5F4DF7C353}"/>
              </a:ext>
            </a:extLst>
          </p:cNvPr>
          <p:cNvSpPr txBox="1">
            <a:spLocks/>
          </p:cNvSpPr>
          <p:nvPr/>
        </p:nvSpPr>
        <p:spPr>
          <a:xfrm>
            <a:off x="1219905" y="2240955"/>
            <a:ext cx="3324225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THESE ARE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517B40-B9BB-4704-8926-891C455E2009}"/>
              </a:ext>
            </a:extLst>
          </p:cNvPr>
          <p:cNvSpPr txBox="1">
            <a:spLocks/>
          </p:cNvSpPr>
          <p:nvPr/>
        </p:nvSpPr>
        <p:spPr>
          <a:xfrm>
            <a:off x="1077735" y="2972440"/>
            <a:ext cx="3608565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MY SIBLINGS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34B8E8-3FDB-4260-96AA-E80D0554981F}"/>
              </a:ext>
            </a:extLst>
          </p:cNvPr>
          <p:cNvSpPr txBox="1">
            <a:spLocks/>
          </p:cNvSpPr>
          <p:nvPr/>
        </p:nvSpPr>
        <p:spPr>
          <a:xfrm>
            <a:off x="8460418" y="1435497"/>
            <a:ext cx="1865970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THIS IS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E42E6E-07E6-4B1C-8D2E-95474A052F95}"/>
              </a:ext>
            </a:extLst>
          </p:cNvPr>
          <p:cNvSpPr txBox="1">
            <a:spLocks/>
          </p:cNvSpPr>
          <p:nvPr/>
        </p:nvSpPr>
        <p:spPr>
          <a:xfrm>
            <a:off x="7727637" y="1978428"/>
            <a:ext cx="3331532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MY SISTER SUSIE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FC1CE9-3FF2-4841-9843-5E016DFC757D}"/>
              </a:ext>
            </a:extLst>
          </p:cNvPr>
          <p:cNvSpPr txBox="1">
            <a:spLocks/>
          </p:cNvSpPr>
          <p:nvPr/>
        </p:nvSpPr>
        <p:spPr>
          <a:xfrm>
            <a:off x="8584708" y="3194965"/>
            <a:ext cx="1865970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THIS IS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613119-796E-4258-B5C7-5D8D31D754FA}"/>
              </a:ext>
            </a:extLst>
          </p:cNvPr>
          <p:cNvSpPr txBox="1">
            <a:spLocks/>
          </p:cNvSpPr>
          <p:nvPr/>
        </p:nvSpPr>
        <p:spPr>
          <a:xfrm>
            <a:off x="7851927" y="3737896"/>
            <a:ext cx="3331532" cy="44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MY BROTHER NICK</a:t>
            </a:r>
          </a:p>
        </p:txBody>
      </p:sp>
      <p:pic>
        <p:nvPicPr>
          <p:cNvPr id="13" name="Content Placeholder 20">
            <a:extLst>
              <a:ext uri="{FF2B5EF4-FFF2-40B4-BE49-F238E27FC236}">
                <a16:creationId xmlns:a16="http://schemas.microsoft.com/office/drawing/2014/main" id="{A50A8FB8-6353-4573-95A9-D665FA414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2" r="34204" b="12404"/>
          <a:stretch/>
        </p:blipFill>
        <p:spPr>
          <a:xfrm>
            <a:off x="4772025" y="1457133"/>
            <a:ext cx="2590800" cy="4354516"/>
          </a:xfrm>
        </p:spPr>
      </p:pic>
    </p:spTree>
    <p:extLst>
      <p:ext uri="{BB962C8B-B14F-4D97-AF65-F5344CB8AC3E}">
        <p14:creationId xmlns:p14="http://schemas.microsoft.com/office/powerpoint/2010/main" val="35462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320103" y="212041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 IS YOUR NAME?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C8CF88-22FB-400A-B4EE-F0C11EEF531B}"/>
              </a:ext>
            </a:extLst>
          </p:cNvPr>
          <p:cNvSpPr txBox="1">
            <a:spLocks/>
          </p:cNvSpPr>
          <p:nvPr/>
        </p:nvSpPr>
        <p:spPr>
          <a:xfrm>
            <a:off x="1320103" y="3550054"/>
            <a:ext cx="3041914" cy="933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22592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974C1-F79C-4171-86D2-AA30F415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798613" y="1874517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HELLO, MY NAME IS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AFA3D0-95C6-4BAB-AAA7-F843424335EB}"/>
              </a:ext>
            </a:extLst>
          </p:cNvPr>
          <p:cNvSpPr txBox="1">
            <a:spLocks/>
          </p:cNvSpPr>
          <p:nvPr/>
        </p:nvSpPr>
        <p:spPr>
          <a:xfrm>
            <a:off x="2541313" y="3332586"/>
            <a:ext cx="2157993" cy="614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CHRIS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169EAB-6E29-4EC9-AEC3-6EDDDD95E33C}"/>
              </a:ext>
            </a:extLst>
          </p:cNvPr>
          <p:cNvSpPr txBox="1">
            <a:spLocks/>
          </p:cNvSpPr>
          <p:nvPr/>
        </p:nvSpPr>
        <p:spPr>
          <a:xfrm>
            <a:off x="8393386" y="3332586"/>
            <a:ext cx="2157993" cy="614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NANCY</a:t>
            </a:r>
          </a:p>
        </p:txBody>
      </p:sp>
    </p:spTree>
    <p:extLst>
      <p:ext uri="{BB962C8B-B14F-4D97-AF65-F5344CB8AC3E}">
        <p14:creationId xmlns:p14="http://schemas.microsoft.com/office/powerpoint/2010/main" val="1259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609566" y="2584033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Hello, my name is Chris. </a:t>
            </a:r>
            <a:br>
              <a:rPr lang="en-US" sz="2400" dirty="0"/>
            </a:br>
            <a:r>
              <a:rPr lang="en-US" sz="2400" dirty="0"/>
              <a:t>What’s your name?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7666119" y="2869964"/>
            <a:ext cx="3344781" cy="89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Hi, my name is Nancy.</a:t>
            </a:r>
            <a:br>
              <a:rPr lang="en-US" sz="2400" dirty="0"/>
            </a:br>
            <a:r>
              <a:rPr lang="en-US" sz="2400" dirty="0"/>
              <a:t>Nice to meet you.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5" y="5092240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Nice to meet you too.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92" y="19731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91" y="42972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7439027" y="2235848"/>
            <a:ext cx="3344781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7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MojeZnanje_PPT_template</Template>
  <TotalTime>0</TotalTime>
  <Words>1227</Words>
  <Application>Microsoft Office PowerPoint</Application>
  <PresentationFormat>Widescreen</PresentationFormat>
  <Paragraphs>428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Berlin Sans FB</vt:lpstr>
      <vt:lpstr>Gill Sans MT</vt:lpstr>
      <vt:lpstr>Badge</vt:lpstr>
      <vt:lpstr>ANGLEŠČINA ZA OTROKE</vt:lpstr>
      <vt:lpstr>O AVTORICI</vt:lpstr>
      <vt:lpstr>PROGRAM</vt:lpstr>
      <vt:lpstr>KAJ SE BOMO NAUČILI?</vt:lpstr>
      <vt:lpstr>SAYING HELLO</vt:lpstr>
      <vt:lpstr>SAYING HELLO</vt:lpstr>
      <vt:lpstr>INTRODUCING YOURSELF</vt:lpstr>
      <vt:lpstr>INTRODUCING YOURSELF</vt:lpstr>
      <vt:lpstr>INTRODUCING YOURSELF</vt:lpstr>
      <vt:lpstr>INTRODUCING OTHERS </vt:lpstr>
      <vt:lpstr>INTRODUCING OTHERS </vt:lpstr>
      <vt:lpstr>INTRODUCING YOURSELF</vt:lpstr>
      <vt:lpstr>NUMBERS</vt:lpstr>
      <vt:lpstr>INTRODUCING YOURSELF</vt:lpstr>
      <vt:lpstr>INTRODUCING YOURSELF</vt:lpstr>
      <vt:lpstr>EXERCISE</vt:lpstr>
      <vt:lpstr>EXERCISE</vt:lpstr>
      <vt:lpstr>PowerPoint Presentation</vt:lpstr>
      <vt:lpstr>NUMBERS</vt:lpstr>
      <vt:lpstr>NUMBERS</vt:lpstr>
      <vt:lpstr>HOW OLD ARE THEY?</vt:lpstr>
      <vt:lpstr>COLORS</vt:lpstr>
      <vt:lpstr>EXERCISE</vt:lpstr>
      <vt:lpstr>WHAT’S YOUR FAVORITE COLOR?</vt:lpstr>
      <vt:lpstr>WHAT’S YOUR FAVORITE COLOR?</vt:lpstr>
      <vt:lpstr>ANIMALS</vt:lpstr>
      <vt:lpstr>ANIMALS</vt:lpstr>
      <vt:lpstr>ANIMALS</vt:lpstr>
      <vt:lpstr>ANIMALS</vt:lpstr>
      <vt:lpstr>ANIMALS</vt:lpstr>
      <vt:lpstr>ANIMALS</vt:lpstr>
      <vt:lpstr>FARM ANIMALS</vt:lpstr>
      <vt:lpstr>WILD ANIMALS</vt:lpstr>
      <vt:lpstr>FAVORITE ANIMALS</vt:lpstr>
      <vt:lpstr>FAVORITE ANIMALS</vt:lpstr>
      <vt:lpstr>EXERCISE</vt:lpstr>
      <vt:lpstr>EXERCISE</vt:lpstr>
      <vt:lpstr>HOW MANY ANIMALS ARE AT THE ZOO?  </vt:lpstr>
      <vt:lpstr>SEASONS</vt:lpstr>
      <vt:lpstr>SEASONS</vt:lpstr>
      <vt:lpstr>MONTHS OF THE YEAR</vt:lpstr>
      <vt:lpstr>MONTHS</vt:lpstr>
      <vt:lpstr>DAYS OF THE WEEK</vt:lpstr>
      <vt:lpstr>DAYS OF THE WEEK</vt:lpstr>
      <vt:lpstr>EXERCISE</vt:lpstr>
      <vt:lpstr>FAVORITE MONTHS &amp; SEASONS</vt:lpstr>
      <vt:lpstr>FAVORITE MONTHS &amp; SEASONS</vt:lpstr>
      <vt:lpstr>FAVORITE SEASONS</vt:lpstr>
      <vt:lpstr>FOOD - FRUIT</vt:lpstr>
      <vt:lpstr>FOOD - VEGETABLES</vt:lpstr>
      <vt:lpstr>EXERCISE</vt:lpstr>
      <vt:lpstr>FOOD</vt:lpstr>
      <vt:lpstr>FOOD</vt:lpstr>
      <vt:lpstr>DRINKS</vt:lpstr>
      <vt:lpstr>EXERCISE</vt:lpstr>
      <vt:lpstr>WHAT IS YOUR FAVORITE FRUIT?</vt:lpstr>
      <vt:lpstr>WHAT IS YOUR FAVORITE VEGETABLE?</vt:lpstr>
      <vt:lpstr>WHAT IS YOUR FAVORITE FOOD? WHAT IS Your FAVORItE DRINK?</vt:lpstr>
      <vt:lpstr>FAVORITE FRUIT &amp; VEGETABLE</vt:lpstr>
      <vt:lpstr>MY FAMILY</vt:lpstr>
      <vt:lpstr>WHO IS THIS?</vt:lpstr>
      <vt:lpstr>WHO IS THIS?</vt:lpstr>
      <vt:lpstr>WHO IS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ENGLISH</dc:title>
  <dc:creator>Maruša</dc:creator>
  <cp:lastModifiedBy>marusa.maligoj@gmail.com</cp:lastModifiedBy>
  <cp:revision>148</cp:revision>
  <dcterms:created xsi:type="dcterms:W3CDTF">2017-09-20T18:32:24Z</dcterms:created>
  <dcterms:modified xsi:type="dcterms:W3CDTF">2020-04-08T12:35:22Z</dcterms:modified>
</cp:coreProperties>
</file>