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89" r:id="rId4"/>
    <p:sldId id="292" r:id="rId5"/>
    <p:sldId id="298" r:id="rId6"/>
    <p:sldId id="297" r:id="rId7"/>
    <p:sldId id="301" r:id="rId8"/>
    <p:sldId id="300" r:id="rId9"/>
    <p:sldId id="303" r:id="rId10"/>
    <p:sldId id="304" r:id="rId11"/>
    <p:sldId id="305" r:id="rId12"/>
    <p:sldId id="307" r:id="rId13"/>
    <p:sldId id="313" r:id="rId14"/>
    <p:sldId id="306" r:id="rId15"/>
    <p:sldId id="308" r:id="rId16"/>
    <p:sldId id="293" r:id="rId17"/>
    <p:sldId id="310" r:id="rId18"/>
    <p:sldId id="312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2" r:id="rId27"/>
    <p:sldId id="323" r:id="rId28"/>
    <p:sldId id="332" r:id="rId29"/>
    <p:sldId id="329" r:id="rId30"/>
    <p:sldId id="333" r:id="rId31"/>
    <p:sldId id="324" r:id="rId32"/>
    <p:sldId id="326" r:id="rId33"/>
    <p:sldId id="325" r:id="rId34"/>
    <p:sldId id="330" r:id="rId35"/>
    <p:sldId id="331" r:id="rId36"/>
    <p:sldId id="328" r:id="rId37"/>
    <p:sldId id="32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935"/>
    <a:srgbClr val="939598"/>
    <a:srgbClr val="FFCC00"/>
    <a:srgbClr val="EE2948"/>
    <a:srgbClr val="F173AC"/>
    <a:srgbClr val="000000"/>
    <a:srgbClr val="FFFFFF"/>
    <a:srgbClr val="603E2A"/>
    <a:srgbClr val="39B54A"/>
    <a:srgbClr val="537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ANGLEŠČINA</a:t>
            </a:r>
            <a:r>
              <a:rPr lang="en-US" dirty="0"/>
              <a:t> ZA </a:t>
            </a:r>
            <a:r>
              <a:rPr lang="en-US" dirty="0" err="1"/>
              <a:t>OTROKE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71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OTHERS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708878" y="2911677"/>
            <a:ext cx="3632897" cy="1034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WHAT’S HIS NAME?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09029-9E1C-47A8-B39A-41980D02F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64" y="2574978"/>
            <a:ext cx="4324350" cy="36708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42E0D1-33E6-4D2A-BDA6-FDC36BF79D55}"/>
              </a:ext>
            </a:extLst>
          </p:cNvPr>
          <p:cNvSpPr txBox="1">
            <a:spLocks/>
          </p:cNvSpPr>
          <p:nvPr/>
        </p:nvSpPr>
        <p:spPr>
          <a:xfrm>
            <a:off x="7444148" y="2911677"/>
            <a:ext cx="3632897" cy="1034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600" dirty="0"/>
              <a:t>WHAT’S HER NAME?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360CFA-2E12-48A5-87A7-2CE0671F8D7E}"/>
              </a:ext>
            </a:extLst>
          </p:cNvPr>
          <p:cNvSpPr txBox="1">
            <a:spLocks/>
          </p:cNvSpPr>
          <p:nvPr/>
        </p:nvSpPr>
        <p:spPr>
          <a:xfrm>
            <a:off x="1465195" y="4178998"/>
            <a:ext cx="2957152" cy="829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His name is Chris.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4417-ED2D-42BA-A4A5-B18768701525}"/>
              </a:ext>
            </a:extLst>
          </p:cNvPr>
          <p:cNvSpPr txBox="1">
            <a:spLocks/>
          </p:cNvSpPr>
          <p:nvPr/>
        </p:nvSpPr>
        <p:spPr>
          <a:xfrm>
            <a:off x="8503014" y="4178998"/>
            <a:ext cx="2957152" cy="829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Her name is Nancy.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60D7CE-CDEC-48DA-9661-8B37FA571C03}"/>
              </a:ext>
            </a:extLst>
          </p:cNvPr>
          <p:cNvCxnSpPr/>
          <p:nvPr/>
        </p:nvCxnSpPr>
        <p:spPr>
          <a:xfrm flipH="1">
            <a:off x="8503014" y="3946322"/>
            <a:ext cx="27134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AFC55F-A254-491B-B319-051386D09760}"/>
              </a:ext>
            </a:extLst>
          </p:cNvPr>
          <p:cNvCxnSpPr/>
          <p:nvPr/>
        </p:nvCxnSpPr>
        <p:spPr>
          <a:xfrm flipH="1">
            <a:off x="1465195" y="3946322"/>
            <a:ext cx="27134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OTHERS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263172" y="1829391"/>
            <a:ext cx="7677150" cy="103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 ARE THEIR NAMES?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4417-ED2D-42BA-A4A5-B18768701525}"/>
              </a:ext>
            </a:extLst>
          </p:cNvPr>
          <p:cNvSpPr txBox="1">
            <a:spLocks/>
          </p:cNvSpPr>
          <p:nvPr/>
        </p:nvSpPr>
        <p:spPr>
          <a:xfrm>
            <a:off x="1766947" y="3802070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Nick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8EDC-07EE-4A15-AE78-04C6B6F47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16">
            <a:off x="3439236" y="2485329"/>
            <a:ext cx="5313527" cy="283388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6AF33D-FC07-455D-B109-3A7D980DA49E}"/>
              </a:ext>
            </a:extLst>
          </p:cNvPr>
          <p:cNvSpPr txBox="1">
            <a:spLocks/>
          </p:cNvSpPr>
          <p:nvPr/>
        </p:nvSpPr>
        <p:spPr>
          <a:xfrm>
            <a:off x="1536046" y="3340026"/>
            <a:ext cx="2902604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name is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6BE081-7D19-4655-A51E-FB8C0F95103C}"/>
              </a:ext>
            </a:extLst>
          </p:cNvPr>
          <p:cNvSpPr txBox="1">
            <a:spLocks/>
          </p:cNvSpPr>
          <p:nvPr/>
        </p:nvSpPr>
        <p:spPr>
          <a:xfrm>
            <a:off x="9748978" y="3802069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Judy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F9E4AF2-56CF-43D0-9AAC-2B93BA0FD225}"/>
              </a:ext>
            </a:extLst>
          </p:cNvPr>
          <p:cNvSpPr txBox="1">
            <a:spLocks/>
          </p:cNvSpPr>
          <p:nvPr/>
        </p:nvSpPr>
        <p:spPr>
          <a:xfrm>
            <a:off x="5796148" y="6183348"/>
            <a:ext cx="1214251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Susie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CFFBB0D-8368-4831-B1F3-A7ED05AA4712}"/>
              </a:ext>
            </a:extLst>
          </p:cNvPr>
          <p:cNvSpPr txBox="1">
            <a:spLocks/>
          </p:cNvSpPr>
          <p:nvPr/>
        </p:nvSpPr>
        <p:spPr>
          <a:xfrm>
            <a:off x="5559097" y="5695674"/>
            <a:ext cx="2902604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name is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6C7F683-8C99-49FE-844B-9347C39FCB97}"/>
              </a:ext>
            </a:extLst>
          </p:cNvPr>
          <p:cNvSpPr txBox="1">
            <a:spLocks/>
          </p:cNvSpPr>
          <p:nvPr/>
        </p:nvSpPr>
        <p:spPr>
          <a:xfrm>
            <a:off x="9489019" y="3340026"/>
            <a:ext cx="2902604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name is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94F1892-F299-4D17-8405-A0E9EFD00CFA}"/>
              </a:ext>
            </a:extLst>
          </p:cNvPr>
          <p:cNvSpPr txBox="1">
            <a:spLocks/>
          </p:cNvSpPr>
          <p:nvPr/>
        </p:nvSpPr>
        <p:spPr>
          <a:xfrm>
            <a:off x="1860251" y="2936743"/>
            <a:ext cx="865803" cy="74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HIS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F5A3343-7873-48EB-9DF8-8A4E191244A8}"/>
              </a:ext>
            </a:extLst>
          </p:cNvPr>
          <p:cNvSpPr txBox="1">
            <a:spLocks/>
          </p:cNvSpPr>
          <p:nvPr/>
        </p:nvSpPr>
        <p:spPr>
          <a:xfrm>
            <a:off x="5907047" y="5316864"/>
            <a:ext cx="992452" cy="806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744DDA7-D3F4-47BD-82DF-0738AF0D00F3}"/>
              </a:ext>
            </a:extLst>
          </p:cNvPr>
          <p:cNvSpPr txBox="1">
            <a:spLocks/>
          </p:cNvSpPr>
          <p:nvPr/>
        </p:nvSpPr>
        <p:spPr>
          <a:xfrm>
            <a:off x="9795630" y="2936743"/>
            <a:ext cx="992452" cy="806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42034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7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929953" y="1720364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HOW OLD ARE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99" y="2737240"/>
            <a:ext cx="3380601" cy="3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905E-5850-4315-BD99-05678F2B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NUMBERS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B2AF78-8843-4D9F-A04E-05B9C01B6645}"/>
              </a:ext>
            </a:extLst>
          </p:cNvPr>
          <p:cNvSpPr txBox="1">
            <a:spLocks/>
          </p:cNvSpPr>
          <p:nvPr/>
        </p:nvSpPr>
        <p:spPr>
          <a:xfrm>
            <a:off x="2396429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ONE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EEE71DC-1B22-4D58-91A4-EC795B20B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83" y="1780954"/>
            <a:ext cx="7760034" cy="4369870"/>
          </a:xfr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C7FC8B-70E2-4D0B-BF9C-916070CBCD6A}"/>
              </a:ext>
            </a:extLst>
          </p:cNvPr>
          <p:cNvSpPr txBox="1">
            <a:spLocks/>
          </p:cNvSpPr>
          <p:nvPr/>
        </p:nvSpPr>
        <p:spPr>
          <a:xfrm>
            <a:off x="3742797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TWO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B6853F6-4BC5-4AF8-9335-8B0C2405C5B6}"/>
              </a:ext>
            </a:extLst>
          </p:cNvPr>
          <p:cNvSpPr txBox="1">
            <a:spLocks/>
          </p:cNvSpPr>
          <p:nvPr/>
        </p:nvSpPr>
        <p:spPr>
          <a:xfrm>
            <a:off x="5396804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THREE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9A3F77-29EC-4BA1-B917-AA3541734EA7}"/>
              </a:ext>
            </a:extLst>
          </p:cNvPr>
          <p:cNvSpPr txBox="1">
            <a:spLocks/>
          </p:cNvSpPr>
          <p:nvPr/>
        </p:nvSpPr>
        <p:spPr>
          <a:xfrm>
            <a:off x="7119157" y="127612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FOUR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CE75283-5718-40D3-A574-9ED46F6C5918}"/>
              </a:ext>
            </a:extLst>
          </p:cNvPr>
          <p:cNvSpPr txBox="1">
            <a:spLocks/>
          </p:cNvSpPr>
          <p:nvPr/>
        </p:nvSpPr>
        <p:spPr>
          <a:xfrm>
            <a:off x="8810094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FIVE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5634D7-E052-4D6C-92C3-635F42E3121A}"/>
              </a:ext>
            </a:extLst>
          </p:cNvPr>
          <p:cNvSpPr txBox="1">
            <a:spLocks/>
          </p:cNvSpPr>
          <p:nvPr/>
        </p:nvSpPr>
        <p:spPr>
          <a:xfrm>
            <a:off x="2447926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SIX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32C478-1E10-4A9A-A2C0-1B734F5367CB}"/>
              </a:ext>
            </a:extLst>
          </p:cNvPr>
          <p:cNvSpPr txBox="1">
            <a:spLocks/>
          </p:cNvSpPr>
          <p:nvPr/>
        </p:nvSpPr>
        <p:spPr>
          <a:xfrm>
            <a:off x="3466729" y="5703148"/>
            <a:ext cx="1320102" cy="5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SEVEN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B4B1E3A-E4CE-4791-BD5A-0B593F8E6518}"/>
              </a:ext>
            </a:extLst>
          </p:cNvPr>
          <p:cNvSpPr txBox="1">
            <a:spLocks/>
          </p:cNvSpPr>
          <p:nvPr/>
        </p:nvSpPr>
        <p:spPr>
          <a:xfrm>
            <a:off x="4862154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EIGHT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46166B9-0EFF-46E1-B84D-F32B557C4879}"/>
              </a:ext>
            </a:extLst>
          </p:cNvPr>
          <p:cNvSpPr txBox="1">
            <a:spLocks/>
          </p:cNvSpPr>
          <p:nvPr/>
        </p:nvSpPr>
        <p:spPr>
          <a:xfrm>
            <a:off x="6297807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F34C464-B6C0-4A14-B455-D80DCFB7BF79}"/>
              </a:ext>
            </a:extLst>
          </p:cNvPr>
          <p:cNvSpPr txBox="1">
            <a:spLocks/>
          </p:cNvSpPr>
          <p:nvPr/>
        </p:nvSpPr>
        <p:spPr>
          <a:xfrm>
            <a:off x="8428034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2018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A974C1-F79C-4171-86D2-AA30F415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804722"/>
            <a:ext cx="4324350" cy="367089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173545" y="2985590"/>
            <a:ext cx="5250137" cy="130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I AM SEVEN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YEARS OLD.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E32B58-0881-4F6E-8157-28E9689DB0A0}"/>
              </a:ext>
            </a:extLst>
          </p:cNvPr>
          <p:cNvSpPr txBox="1">
            <a:spLocks/>
          </p:cNvSpPr>
          <p:nvPr/>
        </p:nvSpPr>
        <p:spPr>
          <a:xfrm>
            <a:off x="8545895" y="2985590"/>
            <a:ext cx="5250137" cy="130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I AM SIX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YEARS OLD.</a:t>
            </a:r>
          </a:p>
        </p:txBody>
      </p:sp>
    </p:spTree>
    <p:extLst>
      <p:ext uri="{BB962C8B-B14F-4D97-AF65-F5344CB8AC3E}">
        <p14:creationId xmlns:p14="http://schemas.microsoft.com/office/powerpoint/2010/main" val="7796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556821" y="1939284"/>
            <a:ext cx="2774573" cy="71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Hello, my name is Chris. </a:t>
            </a:r>
            <a:br>
              <a:rPr lang="en-US" sz="1800" dirty="0"/>
            </a:br>
            <a:r>
              <a:rPr lang="en-US" sz="1800" dirty="0"/>
              <a:t>What’s your name?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82952-33F4-4F80-AF9E-3AB6C31566C2}"/>
              </a:ext>
            </a:extLst>
          </p:cNvPr>
          <p:cNvSpPr txBox="1">
            <a:spLocks/>
          </p:cNvSpPr>
          <p:nvPr/>
        </p:nvSpPr>
        <p:spPr>
          <a:xfrm>
            <a:off x="8234879" y="2501891"/>
            <a:ext cx="2400300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Hi, my name is Nancy.</a:t>
            </a:r>
            <a:br>
              <a:rPr lang="en-US" sz="1800" dirty="0"/>
            </a:br>
            <a:r>
              <a:rPr lang="en-US" sz="1800" dirty="0"/>
              <a:t>Nice to meet you.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14C762-EB07-49A4-827D-C9CA2F54053D}"/>
              </a:ext>
            </a:extLst>
          </p:cNvPr>
          <p:cNvSpPr txBox="1">
            <a:spLocks/>
          </p:cNvSpPr>
          <p:nvPr/>
        </p:nvSpPr>
        <p:spPr>
          <a:xfrm>
            <a:off x="1609566" y="3762635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Nice to meet you too.</a:t>
            </a:r>
          </a:p>
          <a:p>
            <a:pPr marL="0" indent="0">
              <a:buNone/>
            </a:pPr>
            <a:r>
              <a:rPr lang="en-US" sz="1800" dirty="0"/>
              <a:t>How old are you?</a:t>
            </a:r>
          </a:p>
        </p:txBody>
      </p:sp>
      <p:sp>
        <p:nvSpPr>
          <p:cNvPr id="19" name="Flowchart: Sequential Access Storage 18">
            <a:extLst>
              <a:ext uri="{FF2B5EF4-FFF2-40B4-BE49-F238E27FC236}">
                <a16:creationId xmlns:a16="http://schemas.microsoft.com/office/drawing/2014/main" id="{B12B7507-C966-443F-A4A5-2376AF485652}"/>
              </a:ext>
            </a:extLst>
          </p:cNvPr>
          <p:cNvSpPr/>
          <p:nvPr/>
        </p:nvSpPr>
        <p:spPr>
          <a:xfrm flipH="1">
            <a:off x="1408189" y="1503647"/>
            <a:ext cx="2593341" cy="1554520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FE541F54-76DC-4083-9B18-7355246DB8FD}"/>
              </a:ext>
            </a:extLst>
          </p:cNvPr>
          <p:cNvSpPr/>
          <p:nvPr/>
        </p:nvSpPr>
        <p:spPr>
          <a:xfrm flipH="1">
            <a:off x="1408188" y="3303954"/>
            <a:ext cx="2593341" cy="1554520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Sequential Access Storage 23">
            <a:extLst>
              <a:ext uri="{FF2B5EF4-FFF2-40B4-BE49-F238E27FC236}">
                <a16:creationId xmlns:a16="http://schemas.microsoft.com/office/drawing/2014/main" id="{5CF588C4-3DAB-419A-92FE-CCB117E9FAC1}"/>
              </a:ext>
            </a:extLst>
          </p:cNvPr>
          <p:cNvSpPr/>
          <p:nvPr/>
        </p:nvSpPr>
        <p:spPr>
          <a:xfrm>
            <a:off x="8041839" y="2051652"/>
            <a:ext cx="2593340" cy="1558952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1A88C6-5DED-49E7-96BE-6C14BFF79528}"/>
              </a:ext>
            </a:extLst>
          </p:cNvPr>
          <p:cNvSpPr txBox="1">
            <a:spLocks/>
          </p:cNvSpPr>
          <p:nvPr/>
        </p:nvSpPr>
        <p:spPr>
          <a:xfrm>
            <a:off x="8439150" y="4421509"/>
            <a:ext cx="2758199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I am six years old.</a:t>
            </a:r>
            <a:br>
              <a:rPr lang="en-US" sz="1800" dirty="0"/>
            </a:br>
            <a:r>
              <a:rPr lang="en-US" sz="1800" dirty="0"/>
              <a:t>And you?</a:t>
            </a:r>
          </a:p>
        </p:txBody>
      </p:sp>
      <p:sp>
        <p:nvSpPr>
          <p:cNvPr id="14" name="Flowchart: Sequential Access Storage 13">
            <a:extLst>
              <a:ext uri="{FF2B5EF4-FFF2-40B4-BE49-F238E27FC236}">
                <a16:creationId xmlns:a16="http://schemas.microsoft.com/office/drawing/2014/main" id="{7BD740C2-A3A3-416F-B886-2DEFCDC0D873}"/>
              </a:ext>
            </a:extLst>
          </p:cNvPr>
          <p:cNvSpPr/>
          <p:nvPr/>
        </p:nvSpPr>
        <p:spPr>
          <a:xfrm>
            <a:off x="8041839" y="3942709"/>
            <a:ext cx="2593340" cy="1558952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34E4B6-A738-4DF8-8421-E6E89DC606F9}"/>
              </a:ext>
            </a:extLst>
          </p:cNvPr>
          <p:cNvSpPr txBox="1">
            <a:spLocks/>
          </p:cNvSpPr>
          <p:nvPr/>
        </p:nvSpPr>
        <p:spPr>
          <a:xfrm>
            <a:off x="2054761" y="5750646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I’m seven.</a:t>
            </a:r>
          </a:p>
        </p:txBody>
      </p:sp>
      <p:sp>
        <p:nvSpPr>
          <p:cNvPr id="16" name="Flowchart: Sequential Access Storage 15">
            <a:extLst>
              <a:ext uri="{FF2B5EF4-FFF2-40B4-BE49-F238E27FC236}">
                <a16:creationId xmlns:a16="http://schemas.microsoft.com/office/drawing/2014/main" id="{3A3FF49F-33DF-4FE5-AE7E-864AACBD1C4C}"/>
              </a:ext>
            </a:extLst>
          </p:cNvPr>
          <p:cNvSpPr/>
          <p:nvPr/>
        </p:nvSpPr>
        <p:spPr>
          <a:xfrm flipH="1">
            <a:off x="1408188" y="5104179"/>
            <a:ext cx="2593341" cy="1554520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0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EXERCISE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42A26-B50C-4F17-8E20-548FABE0E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5" y="1386754"/>
            <a:ext cx="6390126" cy="475901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5E7018-A74F-43AA-B3A1-D611D6CF9C3D}"/>
              </a:ext>
            </a:extLst>
          </p:cNvPr>
          <p:cNvSpPr txBox="1">
            <a:spLocks/>
          </p:cNvSpPr>
          <p:nvPr/>
        </p:nvSpPr>
        <p:spPr>
          <a:xfrm>
            <a:off x="5030592" y="4289467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3A3B6C-FC7F-4987-B757-281E517B76CE}"/>
              </a:ext>
            </a:extLst>
          </p:cNvPr>
          <p:cNvSpPr txBox="1">
            <a:spLocks/>
          </p:cNvSpPr>
          <p:nvPr/>
        </p:nvSpPr>
        <p:spPr>
          <a:xfrm>
            <a:off x="4846996" y="4635392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Alex.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44242-77E6-4387-8A01-BD8C429332BB}"/>
              </a:ext>
            </a:extLst>
          </p:cNvPr>
          <p:cNvSpPr txBox="1">
            <a:spLocks/>
          </p:cNvSpPr>
          <p:nvPr/>
        </p:nvSpPr>
        <p:spPr>
          <a:xfrm>
            <a:off x="5850302" y="4946569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B0EF07-3EA5-4703-A048-C0473E8457BA}"/>
              </a:ext>
            </a:extLst>
          </p:cNvPr>
          <p:cNvSpPr txBox="1">
            <a:spLocks/>
          </p:cNvSpPr>
          <p:nvPr/>
        </p:nvSpPr>
        <p:spPr>
          <a:xfrm>
            <a:off x="5202522" y="5257746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7030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33F9B1-25BE-4BCF-9ED7-D644B1B1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62" y="1909269"/>
            <a:ext cx="5273696" cy="3715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EXERCISE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B9B411E-A8E4-4703-A128-BDF1D16ABD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91300" y="2610666"/>
          <a:ext cx="443865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1305140262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1940852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ZDRAVO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66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KAKO</a:t>
                      </a:r>
                      <a:r>
                        <a:rPr lang="en-US" sz="1600" dirty="0"/>
                        <a:t> TI JE IME?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0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IME MI JE …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7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KOLIKO</a:t>
                      </a:r>
                      <a:r>
                        <a:rPr lang="en-US" sz="1600" dirty="0"/>
                        <a:t> SI STAR/A?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STAR/A SEM _____ LET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105526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5E7018-A74F-43AA-B3A1-D611D6CF9C3D}"/>
              </a:ext>
            </a:extLst>
          </p:cNvPr>
          <p:cNvSpPr txBox="1">
            <a:spLocks/>
          </p:cNvSpPr>
          <p:nvPr/>
        </p:nvSpPr>
        <p:spPr>
          <a:xfrm>
            <a:off x="3956256" y="2062950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4CFA9F-6844-4649-9B59-15D85DDFE0F4}"/>
              </a:ext>
            </a:extLst>
          </p:cNvPr>
          <p:cNvSpPr txBox="1">
            <a:spLocks/>
          </p:cNvSpPr>
          <p:nvPr/>
        </p:nvSpPr>
        <p:spPr>
          <a:xfrm>
            <a:off x="9423969" y="2610666"/>
            <a:ext cx="2006031" cy="343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Hello, Hi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696E64-21B0-4EB2-AA6C-A84901C0627B}"/>
              </a:ext>
            </a:extLst>
          </p:cNvPr>
          <p:cNvSpPr txBox="1">
            <a:spLocks/>
          </p:cNvSpPr>
          <p:nvPr/>
        </p:nvSpPr>
        <p:spPr>
          <a:xfrm>
            <a:off x="8872794" y="3009205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What’s your name?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D2651F-FD4A-44BD-BB48-1A271C326E3B}"/>
              </a:ext>
            </a:extLst>
          </p:cNvPr>
          <p:cNvSpPr txBox="1">
            <a:spLocks/>
          </p:cNvSpPr>
          <p:nvPr/>
        </p:nvSpPr>
        <p:spPr>
          <a:xfrm>
            <a:off x="9148381" y="3352799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My name is …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6AB4AE-7038-46FC-B25A-0613592CE0C3}"/>
              </a:ext>
            </a:extLst>
          </p:cNvPr>
          <p:cNvSpPr txBox="1">
            <a:spLocks/>
          </p:cNvSpPr>
          <p:nvPr/>
        </p:nvSpPr>
        <p:spPr>
          <a:xfrm>
            <a:off x="8996619" y="3737035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How old are you?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5CE182-8C8D-462C-B2EE-D292C980E97F}"/>
              </a:ext>
            </a:extLst>
          </p:cNvPr>
          <p:cNvSpPr txBox="1">
            <a:spLocks/>
          </p:cNvSpPr>
          <p:nvPr/>
        </p:nvSpPr>
        <p:spPr>
          <a:xfrm>
            <a:off x="9072500" y="4083000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I’m ___ years old.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FE43B6E-0F63-4A2A-91AD-33423E7A9657}"/>
              </a:ext>
            </a:extLst>
          </p:cNvPr>
          <p:cNvSpPr txBox="1">
            <a:spLocks/>
          </p:cNvSpPr>
          <p:nvPr/>
        </p:nvSpPr>
        <p:spPr>
          <a:xfrm>
            <a:off x="3140328" y="2367750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Sue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42049B-3FCF-48B2-BE5B-D42692FD53AD}"/>
              </a:ext>
            </a:extLst>
          </p:cNvPr>
          <p:cNvSpPr txBox="1">
            <a:spLocks/>
          </p:cNvSpPr>
          <p:nvPr/>
        </p:nvSpPr>
        <p:spPr>
          <a:xfrm>
            <a:off x="4341063" y="2367490"/>
            <a:ext cx="891969" cy="327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seven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8B767E-3F44-446C-9093-64378E382BF3}"/>
              </a:ext>
            </a:extLst>
          </p:cNvPr>
          <p:cNvSpPr txBox="1">
            <a:spLocks/>
          </p:cNvSpPr>
          <p:nvPr/>
        </p:nvSpPr>
        <p:spPr>
          <a:xfrm>
            <a:off x="3569031" y="2650508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C5BDF35-C5E3-4A50-9818-61C83EDD1D82}"/>
              </a:ext>
            </a:extLst>
          </p:cNvPr>
          <p:cNvSpPr txBox="1">
            <a:spLocks/>
          </p:cNvSpPr>
          <p:nvPr/>
        </p:nvSpPr>
        <p:spPr>
          <a:xfrm>
            <a:off x="2979865" y="2894328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How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CF3D855-34C2-4B7D-90E1-1C1AB2F2289E}"/>
              </a:ext>
            </a:extLst>
          </p:cNvPr>
          <p:cNvSpPr txBox="1">
            <a:spLocks/>
          </p:cNvSpPr>
          <p:nvPr/>
        </p:nvSpPr>
        <p:spPr>
          <a:xfrm>
            <a:off x="4295616" y="2892030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54CFA31-3FB5-48EF-8EC2-939D3E14CA9F}"/>
              </a:ext>
            </a:extLst>
          </p:cNvPr>
          <p:cNvSpPr txBox="1">
            <a:spLocks/>
          </p:cNvSpPr>
          <p:nvPr/>
        </p:nvSpPr>
        <p:spPr>
          <a:xfrm>
            <a:off x="2268774" y="3680375"/>
            <a:ext cx="2107565" cy="1015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Hi. My name is Rob. </a:t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I’m eight years old. What’s your name? How old are you?</a:t>
            </a:r>
          </a:p>
        </p:txBody>
      </p:sp>
    </p:spTree>
    <p:extLst>
      <p:ext uri="{BB962C8B-B14F-4D97-AF65-F5344CB8AC3E}">
        <p14:creationId xmlns:p14="http://schemas.microsoft.com/office/powerpoint/2010/main" val="10800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4417-ED2D-42BA-A4A5-B18768701525}"/>
              </a:ext>
            </a:extLst>
          </p:cNvPr>
          <p:cNvSpPr txBox="1">
            <a:spLocks/>
          </p:cNvSpPr>
          <p:nvPr/>
        </p:nvSpPr>
        <p:spPr>
          <a:xfrm>
            <a:off x="3895582" y="5267930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70C0"/>
                </a:solidFill>
              </a:rPr>
              <a:t>Nick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70C0"/>
                </a:solidFill>
              </a:rPr>
              <a:t>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8EDC-07EE-4A15-AE78-04C6B6F47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16">
            <a:off x="3439236" y="2485329"/>
            <a:ext cx="5313527" cy="283388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6BE081-7D19-4655-A51E-FB8C0F95103C}"/>
              </a:ext>
            </a:extLst>
          </p:cNvPr>
          <p:cNvSpPr txBox="1">
            <a:spLocks/>
          </p:cNvSpPr>
          <p:nvPr/>
        </p:nvSpPr>
        <p:spPr>
          <a:xfrm>
            <a:off x="7391352" y="5283910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C000"/>
                </a:solidFill>
              </a:rPr>
              <a:t>Judy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F9E4AF2-56CF-43D0-9AAC-2B93BA0FD225}"/>
              </a:ext>
            </a:extLst>
          </p:cNvPr>
          <p:cNvSpPr txBox="1">
            <a:spLocks/>
          </p:cNvSpPr>
          <p:nvPr/>
        </p:nvSpPr>
        <p:spPr>
          <a:xfrm>
            <a:off x="5634223" y="5283910"/>
            <a:ext cx="1214251" cy="80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0000"/>
                </a:solidFill>
              </a:rPr>
              <a:t>Susie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94F1892-F299-4D17-8405-A0E9EFD00CFA}"/>
              </a:ext>
            </a:extLst>
          </p:cNvPr>
          <p:cNvSpPr txBox="1">
            <a:spLocks/>
          </p:cNvSpPr>
          <p:nvPr/>
        </p:nvSpPr>
        <p:spPr>
          <a:xfrm>
            <a:off x="3099603" y="514332"/>
            <a:ext cx="5069240" cy="959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HOW OLD ARE THEY?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DC3A73-017B-463C-A96A-05837D774549}"/>
              </a:ext>
            </a:extLst>
          </p:cNvPr>
          <p:cNvSpPr txBox="1">
            <a:spLocks/>
          </p:cNvSpPr>
          <p:nvPr/>
        </p:nvSpPr>
        <p:spPr>
          <a:xfrm>
            <a:off x="1300103" y="1884772"/>
            <a:ext cx="3461008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</a:rPr>
              <a:t>Nick/He is ten.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1F854D-A5BC-49A0-B006-167B3EEEC8CF}"/>
              </a:ext>
            </a:extLst>
          </p:cNvPr>
          <p:cNvSpPr txBox="1">
            <a:spLocks/>
          </p:cNvSpPr>
          <p:nvPr/>
        </p:nvSpPr>
        <p:spPr>
          <a:xfrm>
            <a:off x="5006037" y="1227582"/>
            <a:ext cx="494124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E86B2C"/>
                </a:solidFill>
              </a:rPr>
              <a:t>They are five years old.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F14FCE1-5F5B-4367-B330-B3CBEFC03135}"/>
              </a:ext>
            </a:extLst>
          </p:cNvPr>
          <p:cNvSpPr txBox="1">
            <a:spLocks/>
          </p:cNvSpPr>
          <p:nvPr/>
        </p:nvSpPr>
        <p:spPr>
          <a:xfrm>
            <a:off x="3625376" y="1884772"/>
            <a:ext cx="494124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0000"/>
                </a:solidFill>
              </a:rPr>
              <a:t>Susie/She is five.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D640AEE-4CB5-4C09-8E74-0FFE18B32E02}"/>
              </a:ext>
            </a:extLst>
          </p:cNvPr>
          <p:cNvSpPr txBox="1">
            <a:spLocks/>
          </p:cNvSpPr>
          <p:nvPr/>
        </p:nvSpPr>
        <p:spPr>
          <a:xfrm>
            <a:off x="6912471" y="1884771"/>
            <a:ext cx="494124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C000"/>
                </a:solidFill>
              </a:rPr>
              <a:t>Judy/She is five.</a:t>
            </a:r>
          </a:p>
        </p:txBody>
      </p:sp>
    </p:spTree>
    <p:extLst>
      <p:ext uri="{BB962C8B-B14F-4D97-AF65-F5344CB8AC3E}">
        <p14:creationId xmlns:p14="http://schemas.microsoft.com/office/powerpoint/2010/main" val="40266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6ED9AD-231A-4BC3-9C29-9227BD332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99" y="1724026"/>
            <a:ext cx="9939880" cy="364203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F0A876-A5F5-40F9-973D-DDA9BCA3CF3E}"/>
              </a:ext>
            </a:extLst>
          </p:cNvPr>
          <p:cNvSpPr txBox="1">
            <a:spLocks/>
          </p:cNvSpPr>
          <p:nvPr/>
        </p:nvSpPr>
        <p:spPr>
          <a:xfrm>
            <a:off x="1815404" y="1239527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4A0431-8357-45E9-9535-2724B9B01358}"/>
              </a:ext>
            </a:extLst>
          </p:cNvPr>
          <p:cNvSpPr txBox="1">
            <a:spLocks/>
          </p:cNvSpPr>
          <p:nvPr/>
        </p:nvSpPr>
        <p:spPr>
          <a:xfrm>
            <a:off x="3142383" y="1240804"/>
            <a:ext cx="1460495" cy="722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ELEVEN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C24F4E-3D47-4001-8B7D-1A3F83CB614C}"/>
              </a:ext>
            </a:extLst>
          </p:cNvPr>
          <p:cNvSpPr txBox="1">
            <a:spLocks/>
          </p:cNvSpPr>
          <p:nvPr/>
        </p:nvSpPr>
        <p:spPr>
          <a:xfrm>
            <a:off x="4763935" y="1239527"/>
            <a:ext cx="1539155" cy="84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TWELVE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09A457-6CBF-4909-B362-52127AAEA636}"/>
              </a:ext>
            </a:extLst>
          </p:cNvPr>
          <p:cNvSpPr txBox="1">
            <a:spLocks/>
          </p:cNvSpPr>
          <p:nvPr/>
        </p:nvSpPr>
        <p:spPr>
          <a:xfrm>
            <a:off x="6295946" y="1250329"/>
            <a:ext cx="1789753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THIRTEEN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7BAFD5-A26C-423E-8F1C-229E8C3B37C9}"/>
              </a:ext>
            </a:extLst>
          </p:cNvPr>
          <p:cNvSpPr txBox="1">
            <a:spLocks/>
          </p:cNvSpPr>
          <p:nvPr/>
        </p:nvSpPr>
        <p:spPr>
          <a:xfrm>
            <a:off x="7995914" y="1239527"/>
            <a:ext cx="1982226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FOURTEEN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075108-5F69-49C9-BD96-963F572E6502}"/>
              </a:ext>
            </a:extLst>
          </p:cNvPr>
          <p:cNvSpPr txBox="1">
            <a:spLocks/>
          </p:cNvSpPr>
          <p:nvPr/>
        </p:nvSpPr>
        <p:spPr>
          <a:xfrm>
            <a:off x="9829988" y="1250329"/>
            <a:ext cx="1982226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FIFTEEN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77CEAD-9523-4C57-B6E1-7EAA670067FA}"/>
              </a:ext>
            </a:extLst>
          </p:cNvPr>
          <p:cNvSpPr txBox="1">
            <a:spLocks/>
          </p:cNvSpPr>
          <p:nvPr/>
        </p:nvSpPr>
        <p:spPr>
          <a:xfrm>
            <a:off x="1894608" y="5366060"/>
            <a:ext cx="1460495" cy="722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SIXTEEN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C83563-38E5-4A64-B36F-2A892D9C5C3F}"/>
              </a:ext>
            </a:extLst>
          </p:cNvPr>
          <p:cNvSpPr txBox="1">
            <a:spLocks/>
          </p:cNvSpPr>
          <p:nvPr/>
        </p:nvSpPr>
        <p:spPr>
          <a:xfrm>
            <a:off x="3719793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SEVENTEEN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88884B-8213-4051-878D-48B1AE99B262}"/>
              </a:ext>
            </a:extLst>
          </p:cNvPr>
          <p:cNvSpPr txBox="1">
            <a:spLocks/>
          </p:cNvSpPr>
          <p:nvPr/>
        </p:nvSpPr>
        <p:spPr>
          <a:xfrm>
            <a:off x="5605184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EIGHTEEN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E3FA55-930C-4CBD-BA19-6A4F69A2F125}"/>
              </a:ext>
            </a:extLst>
          </p:cNvPr>
          <p:cNvSpPr txBox="1">
            <a:spLocks/>
          </p:cNvSpPr>
          <p:nvPr/>
        </p:nvSpPr>
        <p:spPr>
          <a:xfrm>
            <a:off x="7490575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NINETEEN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767821-2C31-4A41-BA4C-81060DAD4ECF}"/>
              </a:ext>
            </a:extLst>
          </p:cNvPr>
          <p:cNvSpPr txBox="1">
            <a:spLocks/>
          </p:cNvSpPr>
          <p:nvPr/>
        </p:nvSpPr>
        <p:spPr>
          <a:xfrm>
            <a:off x="9540036" y="5378897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TWENTY</a:t>
            </a:r>
          </a:p>
        </p:txBody>
      </p:sp>
    </p:spTree>
    <p:extLst>
      <p:ext uri="{BB962C8B-B14F-4D97-AF65-F5344CB8AC3E}">
        <p14:creationId xmlns:p14="http://schemas.microsoft.com/office/powerpoint/2010/main" val="929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AVTORICI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4496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MARUŠA MALIGOJ, </a:t>
            </a:r>
            <a:r>
              <a:rPr lang="en-US" sz="2800" dirty="0" err="1">
                <a:solidFill>
                  <a:schemeClr val="tx1"/>
                </a:solidFill>
              </a:rPr>
              <a:t>magistrica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profesorica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anglistike</a:t>
            </a:r>
            <a:r>
              <a:rPr lang="en-US" sz="2800" dirty="0">
                <a:solidFill>
                  <a:schemeClr val="tx1"/>
                </a:solidFill>
              </a:rPr>
              <a:t> in </a:t>
            </a:r>
            <a:r>
              <a:rPr lang="en-US" sz="2800" dirty="0" err="1">
                <a:solidFill>
                  <a:schemeClr val="tx1"/>
                </a:solidFill>
              </a:rPr>
              <a:t>ruščine</a:t>
            </a:r>
            <a:endParaRPr lang="sl-S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800" dirty="0"/>
          </a:p>
          <a:p>
            <a:r>
              <a:rPr lang="sl-SI" sz="2800" dirty="0"/>
              <a:t>Dolgoletne izkušnje s poučevanjem</a:t>
            </a:r>
            <a:r>
              <a:rPr lang="en-US" sz="2800" dirty="0"/>
              <a:t> </a:t>
            </a:r>
            <a:r>
              <a:rPr lang="en-US" sz="2800" dirty="0" err="1"/>
              <a:t>individualnih</a:t>
            </a:r>
            <a:r>
              <a:rPr lang="en-US" sz="2800" dirty="0"/>
              <a:t> in </a:t>
            </a:r>
            <a:r>
              <a:rPr lang="en-US" sz="2800" dirty="0" err="1"/>
              <a:t>skupinskih</a:t>
            </a:r>
            <a:r>
              <a:rPr lang="en-US" sz="2800" dirty="0"/>
              <a:t> </a:t>
            </a:r>
            <a:r>
              <a:rPr lang="en-US" sz="2800" dirty="0" err="1"/>
              <a:t>tečajev</a:t>
            </a:r>
            <a:r>
              <a:rPr lang="sl-SI" sz="2800" dirty="0"/>
              <a:t> angleškega jezika</a:t>
            </a:r>
          </a:p>
          <a:p>
            <a:r>
              <a:rPr lang="sl-SI" sz="2800" dirty="0" err="1"/>
              <a:t>Eramus</a:t>
            </a:r>
            <a:r>
              <a:rPr lang="sl-SI" sz="2800" dirty="0"/>
              <a:t>+ praksa na osnovni šoli Dore </a:t>
            </a:r>
            <a:r>
              <a:rPr lang="sl-SI" sz="2800" dirty="0" err="1"/>
              <a:t>Primary</a:t>
            </a:r>
            <a:r>
              <a:rPr lang="sl-SI" sz="2800" dirty="0"/>
              <a:t> </a:t>
            </a:r>
            <a:r>
              <a:rPr lang="sl-SI" sz="2800" dirty="0" err="1"/>
              <a:t>School</a:t>
            </a:r>
            <a:r>
              <a:rPr lang="sl-SI" sz="2800" dirty="0"/>
              <a:t> v Sheffieldu, VB</a:t>
            </a:r>
          </a:p>
        </p:txBody>
      </p:sp>
    </p:spTree>
    <p:extLst>
      <p:ext uri="{BB962C8B-B14F-4D97-AF65-F5344CB8AC3E}">
        <p14:creationId xmlns:p14="http://schemas.microsoft.com/office/powerpoint/2010/main" val="4042009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C3D0-20F0-48F5-B61B-2FC13F9A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48D5BF-D9A4-41A0-8AD4-E1CCEEF45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47" y="1698228"/>
            <a:ext cx="7569906" cy="425807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E214E9-7A91-4D71-BD0C-87AEE1BF02E8}"/>
              </a:ext>
            </a:extLst>
          </p:cNvPr>
          <p:cNvSpPr txBox="1">
            <a:spLocks/>
          </p:cNvSpPr>
          <p:nvPr/>
        </p:nvSpPr>
        <p:spPr>
          <a:xfrm>
            <a:off x="1520129" y="490735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2D4F1A1-6250-4D9B-974F-41BF38BC10E8}"/>
              </a:ext>
            </a:extLst>
          </p:cNvPr>
          <p:cNvSpPr txBox="1">
            <a:spLocks/>
          </p:cNvSpPr>
          <p:nvPr/>
        </p:nvSpPr>
        <p:spPr>
          <a:xfrm>
            <a:off x="4829175" y="5956300"/>
            <a:ext cx="1343025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TWENTY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A99E300-11A9-4163-BF73-E59C31C3F91B}"/>
              </a:ext>
            </a:extLst>
          </p:cNvPr>
          <p:cNvSpPr txBox="1">
            <a:spLocks/>
          </p:cNvSpPr>
          <p:nvPr/>
        </p:nvSpPr>
        <p:spPr>
          <a:xfrm>
            <a:off x="6568222" y="5956300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THIRTY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B9CCAD-6714-4409-B970-96F9ECAD0A8A}"/>
              </a:ext>
            </a:extLst>
          </p:cNvPr>
          <p:cNvSpPr txBox="1">
            <a:spLocks/>
          </p:cNvSpPr>
          <p:nvPr/>
        </p:nvSpPr>
        <p:spPr>
          <a:xfrm>
            <a:off x="8340028" y="5956300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FORTY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E82E6C-5933-4F90-8BDD-2C809B0F7ED8}"/>
              </a:ext>
            </a:extLst>
          </p:cNvPr>
          <p:cNvSpPr txBox="1">
            <a:spLocks/>
          </p:cNvSpPr>
          <p:nvPr/>
        </p:nvSpPr>
        <p:spPr>
          <a:xfrm>
            <a:off x="9928578" y="3663546"/>
            <a:ext cx="1242122" cy="527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FIFTY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0BB908F-BC30-4561-BCC0-86F5A7C0E4D1}"/>
              </a:ext>
            </a:extLst>
          </p:cNvPr>
          <p:cNvSpPr txBox="1">
            <a:spLocks/>
          </p:cNvSpPr>
          <p:nvPr/>
        </p:nvSpPr>
        <p:spPr>
          <a:xfrm>
            <a:off x="9928578" y="2155825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SIXTY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47AF727-C3BA-4E71-823A-EAD4D1D5E94B}"/>
              </a:ext>
            </a:extLst>
          </p:cNvPr>
          <p:cNvSpPr txBox="1">
            <a:spLocks/>
          </p:cNvSpPr>
          <p:nvPr/>
        </p:nvSpPr>
        <p:spPr>
          <a:xfrm>
            <a:off x="6873178" y="115067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SEVENTY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EAD85D3-079E-43BC-9DCB-37B6F8E5A91D}"/>
              </a:ext>
            </a:extLst>
          </p:cNvPr>
          <p:cNvSpPr txBox="1">
            <a:spLocks/>
          </p:cNvSpPr>
          <p:nvPr/>
        </p:nvSpPr>
        <p:spPr>
          <a:xfrm>
            <a:off x="4629150" y="115067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EIGHTY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628746D-6342-4BFE-B233-4299DBAD4C1A}"/>
              </a:ext>
            </a:extLst>
          </p:cNvPr>
          <p:cNvSpPr txBox="1">
            <a:spLocks/>
          </p:cNvSpPr>
          <p:nvPr/>
        </p:nvSpPr>
        <p:spPr>
          <a:xfrm>
            <a:off x="2615503" y="1150675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NINETY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F0DD335-593F-4483-95B4-C17997436C10}"/>
              </a:ext>
            </a:extLst>
          </p:cNvPr>
          <p:cNvSpPr txBox="1">
            <a:spLocks/>
          </p:cNvSpPr>
          <p:nvPr/>
        </p:nvSpPr>
        <p:spPr>
          <a:xfrm>
            <a:off x="964150" y="3136436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HUNDRED</a:t>
            </a:r>
          </a:p>
        </p:txBody>
      </p:sp>
    </p:spTree>
    <p:extLst>
      <p:ext uri="{BB962C8B-B14F-4D97-AF65-F5344CB8AC3E}">
        <p14:creationId xmlns:p14="http://schemas.microsoft.com/office/powerpoint/2010/main" val="8736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73C2-0CC9-4E15-AC7E-ED234386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OLD ARE THEY?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3432A0-5AF2-4A44-BFF7-F67899952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53" y="1430337"/>
            <a:ext cx="1796892" cy="3997325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30DBDA-0EE6-455A-BF44-4A5840876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04" y="1430337"/>
            <a:ext cx="2984633" cy="2984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B73E1A-DEBE-430E-BB0B-FA5E83DE58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7" r="28455"/>
          <a:stretch/>
        </p:blipFill>
        <p:spPr>
          <a:xfrm>
            <a:off x="8907788" y="1430337"/>
            <a:ext cx="2435871" cy="39973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5934AE-C220-4981-90C5-9AA2A06DD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r="26813"/>
          <a:stretch/>
        </p:blipFill>
        <p:spPr>
          <a:xfrm>
            <a:off x="6783561" y="1430337"/>
            <a:ext cx="1733932" cy="4458682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DEF45E-FDE3-43A8-857B-85FBC4845F4E}"/>
              </a:ext>
            </a:extLst>
          </p:cNvPr>
          <p:cNvSpPr txBox="1">
            <a:spLocks/>
          </p:cNvSpPr>
          <p:nvPr/>
        </p:nvSpPr>
        <p:spPr>
          <a:xfrm>
            <a:off x="1689071" y="4556495"/>
            <a:ext cx="271490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1) He is one year old.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5432C73-3B27-40BB-96FD-302461233A6D}"/>
              </a:ext>
            </a:extLst>
          </p:cNvPr>
          <p:cNvSpPr txBox="1">
            <a:spLocks/>
          </p:cNvSpPr>
          <p:nvPr/>
        </p:nvSpPr>
        <p:spPr>
          <a:xfrm>
            <a:off x="1689071" y="5045184"/>
            <a:ext cx="335280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2) He is eleven years old.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FE6481-0428-417E-AE65-D0674B58BD64}"/>
              </a:ext>
            </a:extLst>
          </p:cNvPr>
          <p:cNvSpPr txBox="1">
            <a:spLocks/>
          </p:cNvSpPr>
          <p:nvPr/>
        </p:nvSpPr>
        <p:spPr>
          <a:xfrm>
            <a:off x="1689071" y="5552709"/>
            <a:ext cx="335280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3) She is eighteen years old.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077E1AC-8F07-4A34-B3D7-0420BADCF52A}"/>
              </a:ext>
            </a:extLst>
          </p:cNvPr>
          <p:cNvSpPr txBox="1">
            <a:spLocks/>
          </p:cNvSpPr>
          <p:nvPr/>
        </p:nvSpPr>
        <p:spPr>
          <a:xfrm>
            <a:off x="1691197" y="6043471"/>
            <a:ext cx="2884355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4) She is thirty years old.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09152C-0D44-4E79-A8A9-E1A6A853CC20}"/>
              </a:ext>
            </a:extLst>
          </p:cNvPr>
          <p:cNvSpPr/>
          <p:nvPr/>
        </p:nvSpPr>
        <p:spPr>
          <a:xfrm>
            <a:off x="3743716" y="1230781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F3DDCE-A6AB-489D-B670-BB99C7D1DCAD}"/>
              </a:ext>
            </a:extLst>
          </p:cNvPr>
          <p:cNvSpPr/>
          <p:nvPr/>
        </p:nvSpPr>
        <p:spPr>
          <a:xfrm>
            <a:off x="6004074" y="1186549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E2BF0D-E15C-493B-B4B1-CFBCC2996D28}"/>
              </a:ext>
            </a:extLst>
          </p:cNvPr>
          <p:cNvSpPr/>
          <p:nvPr/>
        </p:nvSpPr>
        <p:spPr>
          <a:xfrm>
            <a:off x="8182508" y="1186549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E33F4BF-7CC2-4D33-B42B-A56BE8C0D186}"/>
              </a:ext>
            </a:extLst>
          </p:cNvPr>
          <p:cNvSpPr/>
          <p:nvPr/>
        </p:nvSpPr>
        <p:spPr>
          <a:xfrm>
            <a:off x="10846518" y="1186549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1E5D9FC-1B5A-4698-B05C-2FA875D0A6D8}"/>
              </a:ext>
            </a:extLst>
          </p:cNvPr>
          <p:cNvSpPr txBox="1">
            <a:spLocks/>
          </p:cNvSpPr>
          <p:nvPr/>
        </p:nvSpPr>
        <p:spPr>
          <a:xfrm>
            <a:off x="3968184" y="1305291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42EEF2F-5F45-4D2E-B2AD-E722317E2F68}"/>
              </a:ext>
            </a:extLst>
          </p:cNvPr>
          <p:cNvSpPr txBox="1">
            <a:spLocks/>
          </p:cNvSpPr>
          <p:nvPr/>
        </p:nvSpPr>
        <p:spPr>
          <a:xfrm>
            <a:off x="6185609" y="1290866"/>
            <a:ext cx="725281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11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33826E5-CC78-4BBB-ADE8-E0BEC595FBB0}"/>
              </a:ext>
            </a:extLst>
          </p:cNvPr>
          <p:cNvSpPr txBox="1">
            <a:spLocks/>
          </p:cNvSpPr>
          <p:nvPr/>
        </p:nvSpPr>
        <p:spPr>
          <a:xfrm>
            <a:off x="8323448" y="1290867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18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9E9FD58-3B8E-4EE7-B7F9-F5901FFEF03A}"/>
              </a:ext>
            </a:extLst>
          </p:cNvPr>
          <p:cNvSpPr txBox="1">
            <a:spLocks/>
          </p:cNvSpPr>
          <p:nvPr/>
        </p:nvSpPr>
        <p:spPr>
          <a:xfrm>
            <a:off x="10961539" y="1290865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2382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689F-678B-4093-A2E0-4B909BA5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</a:t>
            </a: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5AA21AE-40DB-49B4-86E6-EA5DD70D3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257300"/>
            <a:ext cx="3819434" cy="5403850"/>
          </a:xfr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25D09364-F7B2-40C8-92C1-17DCBE532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91523"/>
              </p:ext>
            </p:extLst>
          </p:nvPr>
        </p:nvGraphicFramePr>
        <p:xfrm>
          <a:off x="5680075" y="1446415"/>
          <a:ext cx="2149475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9475">
                  <a:extLst>
                    <a:ext uri="{9D8B030D-6E8A-4147-A177-3AD203B41FA5}">
                      <a16:colId xmlns:a16="http://schemas.microsoft.com/office/drawing/2014/main" val="3628028517"/>
                    </a:ext>
                  </a:extLst>
                </a:gridCol>
              </a:tblGrid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CD70C"/>
                          </a:solidFill>
                        </a:rPr>
                        <a:t>YELLOW</a:t>
                      </a:r>
                      <a:endParaRPr lang="en-GB" sz="2400" dirty="0">
                        <a:solidFill>
                          <a:srgbClr val="FCD70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09306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68935"/>
                          </a:solidFill>
                        </a:rPr>
                        <a:t>ORANGE</a:t>
                      </a:r>
                      <a:endParaRPr lang="en-GB" sz="2400" dirty="0">
                        <a:solidFill>
                          <a:srgbClr val="F6893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319198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EE2948"/>
                          </a:solidFill>
                        </a:rPr>
                        <a:t>RED</a:t>
                      </a:r>
                      <a:endParaRPr lang="en-GB" sz="2400" dirty="0">
                        <a:solidFill>
                          <a:srgbClr val="EE29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4994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173AC"/>
                          </a:solidFill>
                        </a:rPr>
                        <a:t>PINK</a:t>
                      </a:r>
                      <a:endParaRPr lang="en-GB" sz="2400" dirty="0">
                        <a:solidFill>
                          <a:srgbClr val="F173A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43051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864C9C"/>
                          </a:solidFill>
                        </a:rPr>
                        <a:t>PURPLE</a:t>
                      </a:r>
                      <a:endParaRPr lang="en-GB" sz="2400" dirty="0">
                        <a:solidFill>
                          <a:srgbClr val="864C9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7264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537DBF"/>
                          </a:solidFill>
                        </a:rPr>
                        <a:t>BLUE</a:t>
                      </a:r>
                      <a:endParaRPr lang="en-GB" sz="2400" dirty="0">
                        <a:solidFill>
                          <a:srgbClr val="537DB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573966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39B54A"/>
                          </a:solidFill>
                        </a:rPr>
                        <a:t>GREEN</a:t>
                      </a:r>
                      <a:endParaRPr lang="en-GB" sz="2400" dirty="0">
                        <a:solidFill>
                          <a:srgbClr val="39B5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5641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603E2A"/>
                          </a:solidFill>
                        </a:rPr>
                        <a:t>BROWN</a:t>
                      </a:r>
                      <a:endParaRPr lang="en-GB" sz="2400" dirty="0">
                        <a:solidFill>
                          <a:srgbClr val="603E2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8224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939598"/>
                          </a:solidFill>
                        </a:rPr>
                        <a:t>GREY</a:t>
                      </a:r>
                      <a:endParaRPr lang="en-GB" sz="2400" dirty="0">
                        <a:solidFill>
                          <a:srgbClr val="93959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6857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FF"/>
                          </a:solidFill>
                        </a:rPr>
                        <a:t>WHITE</a:t>
                      </a:r>
                      <a:endParaRPr lang="en-GB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37410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BLACK</a:t>
                      </a:r>
                      <a:endParaRPr lang="en-GB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5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55D4-9048-4BB1-A544-73A49F10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DDCB9B-C635-4358-AF96-A96CA20BC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8160" y="2564857"/>
            <a:ext cx="3987800" cy="3126435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EB89A5-DC25-49C5-8517-C0ED725DEA6D}"/>
              </a:ext>
            </a:extLst>
          </p:cNvPr>
          <p:cNvSpPr txBox="1">
            <a:spLocks/>
          </p:cNvSpPr>
          <p:nvPr/>
        </p:nvSpPr>
        <p:spPr>
          <a:xfrm>
            <a:off x="7073203" y="5420342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664BC3-AB89-46EE-8D29-A648BE05BA64}"/>
              </a:ext>
            </a:extLst>
          </p:cNvPr>
          <p:cNvSpPr txBox="1">
            <a:spLocks/>
          </p:cNvSpPr>
          <p:nvPr/>
        </p:nvSpPr>
        <p:spPr>
          <a:xfrm>
            <a:off x="7073203" y="4844683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ORANGE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282D92-BFAC-4B83-8A9E-248847E783A1}"/>
              </a:ext>
            </a:extLst>
          </p:cNvPr>
          <p:cNvSpPr txBox="1">
            <a:spLocks/>
          </p:cNvSpPr>
          <p:nvPr/>
        </p:nvSpPr>
        <p:spPr>
          <a:xfrm>
            <a:off x="7073203" y="3647430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BLUE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0598E88-2849-4E14-B3D9-96A69F0382B3}"/>
              </a:ext>
            </a:extLst>
          </p:cNvPr>
          <p:cNvSpPr txBox="1">
            <a:spLocks/>
          </p:cNvSpPr>
          <p:nvPr/>
        </p:nvSpPr>
        <p:spPr>
          <a:xfrm>
            <a:off x="7073203" y="3020631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GREEN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388C13-DF1E-47A2-8981-FA7A541C9E37}"/>
              </a:ext>
            </a:extLst>
          </p:cNvPr>
          <p:cNvSpPr txBox="1">
            <a:spLocks/>
          </p:cNvSpPr>
          <p:nvPr/>
        </p:nvSpPr>
        <p:spPr>
          <a:xfrm>
            <a:off x="7073203" y="4269024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PURPLE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703F67-B2A4-4310-BAF5-65013068952C}"/>
              </a:ext>
            </a:extLst>
          </p:cNvPr>
          <p:cNvSpPr txBox="1">
            <a:spLocks/>
          </p:cNvSpPr>
          <p:nvPr/>
        </p:nvSpPr>
        <p:spPr>
          <a:xfrm>
            <a:off x="7073203" y="250131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YELLOW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50A2A3-D4DA-4E61-9ACB-711EE608C42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456655" y="2775456"/>
            <a:ext cx="2616548" cy="29045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01C13E-F610-4E58-8CBB-B0ACE7B10BED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456655" y="4528682"/>
            <a:ext cx="2616548" cy="55398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A595F0-904B-46CA-B862-BB2061C2FBC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456655" y="3345618"/>
            <a:ext cx="2616548" cy="175872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6710AC-DCC6-4FCD-8AA8-464B38BFB54D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583122" y="2760974"/>
            <a:ext cx="2490081" cy="17307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52E437-53CE-4D8B-AA04-F457B584AF5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540966" y="3280289"/>
            <a:ext cx="2532237" cy="56389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7542B-BB7E-48B0-A7F2-E8EF248C893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540966" y="3907088"/>
            <a:ext cx="2532237" cy="171656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FAVORITE COLOR?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501" y="2012370"/>
            <a:ext cx="3386997" cy="59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My favorite color is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sl-SI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4B852E-D227-40FC-8DDE-B4521A2C9132}"/>
              </a:ext>
            </a:extLst>
          </p:cNvPr>
          <p:cNvSpPr/>
          <p:nvPr/>
        </p:nvSpPr>
        <p:spPr>
          <a:xfrm>
            <a:off x="2087926" y="2816289"/>
            <a:ext cx="2314575" cy="22002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5FA61F-99A0-4F7A-AD10-82F21F624977}"/>
              </a:ext>
            </a:extLst>
          </p:cNvPr>
          <p:cNvSpPr/>
          <p:nvPr/>
        </p:nvSpPr>
        <p:spPr>
          <a:xfrm>
            <a:off x="4793026" y="2816289"/>
            <a:ext cx="2314575" cy="2200275"/>
          </a:xfrm>
          <a:prstGeom prst="ellipse">
            <a:avLst/>
          </a:prstGeom>
          <a:solidFill>
            <a:srgbClr val="F17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A0DFE6-88DE-4FBC-9FF6-D6953E75C3FF}"/>
              </a:ext>
            </a:extLst>
          </p:cNvPr>
          <p:cNvSpPr/>
          <p:nvPr/>
        </p:nvSpPr>
        <p:spPr>
          <a:xfrm>
            <a:off x="7498126" y="2816289"/>
            <a:ext cx="2314575" cy="2200275"/>
          </a:xfrm>
          <a:prstGeom prst="ellipse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D10FBC-8E9F-49A4-8383-19AC68F86B87}"/>
              </a:ext>
            </a:extLst>
          </p:cNvPr>
          <p:cNvSpPr txBox="1">
            <a:spLocks/>
          </p:cNvSpPr>
          <p:nvPr/>
        </p:nvSpPr>
        <p:spPr>
          <a:xfrm>
            <a:off x="2555512" y="3619938"/>
            <a:ext cx="1697401" cy="59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GREEN</a:t>
            </a:r>
            <a:endParaRPr lang="sl-SI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05B054-5DD9-4C47-AD81-D69882A86161}"/>
              </a:ext>
            </a:extLst>
          </p:cNvPr>
          <p:cNvSpPr txBox="1">
            <a:spLocks/>
          </p:cNvSpPr>
          <p:nvPr/>
        </p:nvSpPr>
        <p:spPr>
          <a:xfrm>
            <a:off x="5410200" y="3619938"/>
            <a:ext cx="1697401" cy="59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PINK</a:t>
            </a:r>
            <a:endParaRPr lang="sl-SI" sz="2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486207-7CB1-4966-BBDA-6A9C5A4EA0DC}"/>
              </a:ext>
            </a:extLst>
          </p:cNvPr>
          <p:cNvSpPr txBox="1">
            <a:spLocks/>
          </p:cNvSpPr>
          <p:nvPr/>
        </p:nvSpPr>
        <p:spPr>
          <a:xfrm>
            <a:off x="8115300" y="3619938"/>
            <a:ext cx="1697401" cy="59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GRAY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741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FAVORITE COLOR?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76" y="2769348"/>
            <a:ext cx="3386997" cy="5929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What’s HIS favorite color?</a:t>
            </a:r>
            <a:endParaRPr lang="sl-SI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E68F2-E564-4BD8-A24D-0B846E30D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07" y="2592386"/>
            <a:ext cx="3777585" cy="32067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609233-BC6B-45C6-A9CA-1B9206A12DED}"/>
              </a:ext>
            </a:extLst>
          </p:cNvPr>
          <p:cNvSpPr txBox="1">
            <a:spLocks/>
          </p:cNvSpPr>
          <p:nvPr/>
        </p:nvSpPr>
        <p:spPr>
          <a:xfrm>
            <a:off x="8183926" y="2769348"/>
            <a:ext cx="3386997" cy="592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What’s HER favorite color?</a:t>
            </a:r>
            <a:endParaRPr lang="sl-SI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6B5B9A-D962-457C-8E99-9345715FFD66}"/>
              </a:ext>
            </a:extLst>
          </p:cNvPr>
          <p:cNvSpPr/>
          <p:nvPr/>
        </p:nvSpPr>
        <p:spPr>
          <a:xfrm>
            <a:off x="1251678" y="3244011"/>
            <a:ext cx="2531699" cy="2382153"/>
          </a:xfrm>
          <a:prstGeom prst="ellipse">
            <a:avLst/>
          </a:prstGeom>
          <a:solidFill>
            <a:srgbClr val="F68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855BD-6685-4153-A752-9320FB48802B}"/>
              </a:ext>
            </a:extLst>
          </p:cNvPr>
          <p:cNvSpPr/>
          <p:nvPr/>
        </p:nvSpPr>
        <p:spPr>
          <a:xfrm>
            <a:off x="8611574" y="3297598"/>
            <a:ext cx="2531699" cy="238215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307C23-3C54-4427-8AC1-B14583EFCCA8}"/>
              </a:ext>
            </a:extLst>
          </p:cNvPr>
          <p:cNvSpPr txBox="1">
            <a:spLocks/>
          </p:cNvSpPr>
          <p:nvPr/>
        </p:nvSpPr>
        <p:spPr>
          <a:xfrm>
            <a:off x="1642202" y="3777487"/>
            <a:ext cx="1750649" cy="1468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His favorite color is orange.</a:t>
            </a:r>
            <a:endParaRPr lang="sl-SI" sz="2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DB5955-AB88-4FA8-BD05-EA0F14B53B36}"/>
              </a:ext>
            </a:extLst>
          </p:cNvPr>
          <p:cNvSpPr txBox="1">
            <a:spLocks/>
          </p:cNvSpPr>
          <p:nvPr/>
        </p:nvSpPr>
        <p:spPr>
          <a:xfrm>
            <a:off x="9084898" y="3777487"/>
            <a:ext cx="1953600" cy="161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Her favorite color is yellow.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8748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10" grpId="0" build="p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4043451" y="1600554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DO YOU HAVE A PET?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251678" y="1297378"/>
            <a:ext cx="3996597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I / WE HAVE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E7871-A94B-43D6-8436-6A2B9D60C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8"/>
          <a:stretch/>
        </p:blipFill>
        <p:spPr>
          <a:xfrm>
            <a:off x="5576028" y="1371599"/>
            <a:ext cx="4264819" cy="495300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B3D5C1-A45F-4F6A-8751-B9C61DF4C1D8}"/>
              </a:ext>
            </a:extLst>
          </p:cNvPr>
          <p:cNvSpPr txBox="1">
            <a:spLocks/>
          </p:cNvSpPr>
          <p:nvPr/>
        </p:nvSpPr>
        <p:spPr>
          <a:xfrm>
            <a:off x="1251678" y="21204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dog / a puppy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6827EB-9013-4258-8DF9-23240C215C06}"/>
              </a:ext>
            </a:extLst>
          </p:cNvPr>
          <p:cNvSpPr txBox="1">
            <a:spLocks/>
          </p:cNvSpPr>
          <p:nvPr/>
        </p:nvSpPr>
        <p:spPr>
          <a:xfrm>
            <a:off x="1251674" y="26059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cat / a kitten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CF608C-71D9-40EB-AA0F-7937F9E53E1B}"/>
              </a:ext>
            </a:extLst>
          </p:cNvPr>
          <p:cNvSpPr txBox="1">
            <a:spLocks/>
          </p:cNvSpPr>
          <p:nvPr/>
        </p:nvSpPr>
        <p:spPr>
          <a:xfrm>
            <a:off x="1251678" y="30915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rabbit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2D92CE-2ACE-427E-BE87-36A32AE82A21}"/>
              </a:ext>
            </a:extLst>
          </p:cNvPr>
          <p:cNvSpPr txBox="1">
            <a:spLocks/>
          </p:cNvSpPr>
          <p:nvPr/>
        </p:nvSpPr>
        <p:spPr>
          <a:xfrm>
            <a:off x="1251677" y="35770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hamster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9658B9-C78B-4220-A4D1-0BF6AF60F96E}"/>
              </a:ext>
            </a:extLst>
          </p:cNvPr>
          <p:cNvSpPr txBox="1">
            <a:spLocks/>
          </p:cNvSpPr>
          <p:nvPr/>
        </p:nvSpPr>
        <p:spPr>
          <a:xfrm>
            <a:off x="1251677" y="40626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mouse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6A60E8-CF6F-4380-A870-26B4A2C601D3}"/>
              </a:ext>
            </a:extLst>
          </p:cNvPr>
          <p:cNvSpPr txBox="1">
            <a:spLocks/>
          </p:cNvSpPr>
          <p:nvPr/>
        </p:nvSpPr>
        <p:spPr>
          <a:xfrm>
            <a:off x="1251676" y="45481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parrot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074796-90A1-4588-94B8-F1AA5D4811BA}"/>
              </a:ext>
            </a:extLst>
          </p:cNvPr>
          <p:cNvSpPr txBox="1">
            <a:spLocks/>
          </p:cNvSpPr>
          <p:nvPr/>
        </p:nvSpPr>
        <p:spPr>
          <a:xfrm>
            <a:off x="1251674" y="50337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turtle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98D27F6-E349-4827-A3BF-6C45E24A3224}"/>
              </a:ext>
            </a:extLst>
          </p:cNvPr>
          <p:cNvSpPr txBox="1">
            <a:spLocks/>
          </p:cNvSpPr>
          <p:nvPr/>
        </p:nvSpPr>
        <p:spPr>
          <a:xfrm>
            <a:off x="1251674" y="55192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goldfish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75EDCA-A304-4C15-A230-F1F28D37055D}"/>
              </a:ext>
            </a:extLst>
          </p:cNvPr>
          <p:cNvSpPr txBox="1">
            <a:spLocks/>
          </p:cNvSpPr>
          <p:nvPr/>
        </p:nvSpPr>
        <p:spPr>
          <a:xfrm>
            <a:off x="1251674" y="60048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tropical fish</a:t>
            </a:r>
          </a:p>
        </p:txBody>
      </p:sp>
    </p:spTree>
    <p:extLst>
      <p:ext uri="{BB962C8B-B14F-4D97-AF65-F5344CB8AC3E}">
        <p14:creationId xmlns:p14="http://schemas.microsoft.com/office/powerpoint/2010/main" val="1719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251678" y="1297378"/>
            <a:ext cx="3996597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I / WE HAVE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B3D5C1-A45F-4F6A-8751-B9C61DF4C1D8}"/>
              </a:ext>
            </a:extLst>
          </p:cNvPr>
          <p:cNvSpPr txBox="1">
            <a:spLocks/>
          </p:cNvSpPr>
          <p:nvPr/>
        </p:nvSpPr>
        <p:spPr>
          <a:xfrm>
            <a:off x="1251678" y="21204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one dog </a:t>
            </a:r>
            <a:r>
              <a:rPr lang="en-US" sz="2800" dirty="0">
                <a:sym typeface="Wingdings" panose="05000000000000000000" pitchFamily="2" charset="2"/>
              </a:rPr>
              <a:t> two </a:t>
            </a:r>
            <a:r>
              <a:rPr lang="en-US" sz="2800" dirty="0" err="1">
                <a:sym typeface="Wingdings" panose="05000000000000000000" pitchFamily="2" charset="2"/>
              </a:rPr>
              <a:t>dogS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6827EB-9013-4258-8DF9-23240C215C06}"/>
              </a:ext>
            </a:extLst>
          </p:cNvPr>
          <p:cNvSpPr txBox="1">
            <a:spLocks/>
          </p:cNvSpPr>
          <p:nvPr/>
        </p:nvSpPr>
        <p:spPr>
          <a:xfrm>
            <a:off x="1251674" y="26059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one cat </a:t>
            </a:r>
            <a:r>
              <a:rPr lang="en-US" sz="2800" dirty="0">
                <a:sym typeface="Wingdings" panose="05000000000000000000" pitchFamily="2" charset="2"/>
              </a:rPr>
              <a:t> three </a:t>
            </a:r>
            <a:r>
              <a:rPr lang="en-US" sz="2800" dirty="0" err="1">
                <a:sym typeface="Wingdings" panose="05000000000000000000" pitchFamily="2" charset="2"/>
              </a:rPr>
              <a:t>catS</a:t>
            </a: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CF608C-71D9-40EB-AA0F-7937F9E53E1B}"/>
              </a:ext>
            </a:extLst>
          </p:cNvPr>
          <p:cNvSpPr txBox="1">
            <a:spLocks/>
          </p:cNvSpPr>
          <p:nvPr/>
        </p:nvSpPr>
        <p:spPr>
          <a:xfrm>
            <a:off x="1251678" y="3091514"/>
            <a:ext cx="5072922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rabbit </a:t>
            </a:r>
            <a:r>
              <a:rPr lang="en-US" sz="2600" dirty="0">
                <a:sym typeface="Wingdings" panose="05000000000000000000" pitchFamily="2" charset="2"/>
              </a:rPr>
              <a:t> four </a:t>
            </a:r>
            <a:r>
              <a:rPr lang="en-US" sz="2600" dirty="0" err="1">
                <a:sym typeface="Wingdings" panose="05000000000000000000" pitchFamily="2" charset="2"/>
              </a:rPr>
              <a:t>rabbitS</a:t>
            </a:r>
            <a:endParaRPr lang="en-US" sz="2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2D92CE-2ACE-427E-BE87-36A32AE82A21}"/>
              </a:ext>
            </a:extLst>
          </p:cNvPr>
          <p:cNvSpPr txBox="1">
            <a:spLocks/>
          </p:cNvSpPr>
          <p:nvPr/>
        </p:nvSpPr>
        <p:spPr>
          <a:xfrm>
            <a:off x="1251677" y="3577064"/>
            <a:ext cx="5311048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hamster </a:t>
            </a:r>
            <a:r>
              <a:rPr lang="en-US" sz="2600" dirty="0">
                <a:sym typeface="Wingdings" panose="05000000000000000000" pitchFamily="2" charset="2"/>
              </a:rPr>
              <a:t> five </a:t>
            </a:r>
            <a:r>
              <a:rPr lang="en-US" sz="2600" dirty="0" err="1">
                <a:sym typeface="Wingdings" panose="05000000000000000000" pitchFamily="2" charset="2"/>
              </a:rPr>
              <a:t>hamsterS</a:t>
            </a:r>
            <a:endParaRPr lang="en-US" sz="2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9658B9-C78B-4220-A4D1-0BF6AF60F96E}"/>
              </a:ext>
            </a:extLst>
          </p:cNvPr>
          <p:cNvSpPr txBox="1">
            <a:spLocks/>
          </p:cNvSpPr>
          <p:nvPr/>
        </p:nvSpPr>
        <p:spPr>
          <a:xfrm>
            <a:off x="1251677" y="4062614"/>
            <a:ext cx="5472973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mouse </a:t>
            </a:r>
            <a:r>
              <a:rPr lang="en-US" sz="2600" dirty="0">
                <a:sym typeface="Wingdings" panose="05000000000000000000" pitchFamily="2" charset="2"/>
              </a:rPr>
              <a:t> six MICE</a:t>
            </a:r>
            <a:endParaRPr lang="en-US" sz="2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6A60E8-CF6F-4380-A870-26B4A2C601D3}"/>
              </a:ext>
            </a:extLst>
          </p:cNvPr>
          <p:cNvSpPr txBox="1">
            <a:spLocks/>
          </p:cNvSpPr>
          <p:nvPr/>
        </p:nvSpPr>
        <p:spPr>
          <a:xfrm>
            <a:off x="1251676" y="4548164"/>
            <a:ext cx="5472973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parrot </a:t>
            </a:r>
            <a:r>
              <a:rPr lang="en-US" sz="2600" dirty="0">
                <a:sym typeface="Wingdings" panose="05000000000000000000" pitchFamily="2" charset="2"/>
              </a:rPr>
              <a:t> seven parrots</a:t>
            </a:r>
            <a:endParaRPr lang="en-US" sz="2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074796-90A1-4588-94B8-F1AA5D4811BA}"/>
              </a:ext>
            </a:extLst>
          </p:cNvPr>
          <p:cNvSpPr txBox="1">
            <a:spLocks/>
          </p:cNvSpPr>
          <p:nvPr/>
        </p:nvSpPr>
        <p:spPr>
          <a:xfrm>
            <a:off x="1251674" y="5033714"/>
            <a:ext cx="5806351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turtle </a:t>
            </a:r>
            <a:r>
              <a:rPr lang="en-US" sz="2600" dirty="0">
                <a:sym typeface="Wingdings" panose="05000000000000000000" pitchFamily="2" charset="2"/>
              </a:rPr>
              <a:t> eight </a:t>
            </a:r>
            <a:r>
              <a:rPr lang="en-US" sz="2600" dirty="0" err="1">
                <a:sym typeface="Wingdings" panose="05000000000000000000" pitchFamily="2" charset="2"/>
              </a:rPr>
              <a:t>turtleS</a:t>
            </a:r>
            <a:endParaRPr lang="en-US" sz="2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98D27F6-E349-4827-A3BF-6C45E24A3224}"/>
              </a:ext>
            </a:extLst>
          </p:cNvPr>
          <p:cNvSpPr txBox="1">
            <a:spLocks/>
          </p:cNvSpPr>
          <p:nvPr/>
        </p:nvSpPr>
        <p:spPr>
          <a:xfrm>
            <a:off x="1251674" y="5519264"/>
            <a:ext cx="5653951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goldfish </a:t>
            </a:r>
            <a:r>
              <a:rPr lang="en-US" sz="2600" dirty="0">
                <a:sym typeface="Wingdings" panose="05000000000000000000" pitchFamily="2" charset="2"/>
              </a:rPr>
              <a:t> nine GOLDFISH</a:t>
            </a:r>
            <a:endParaRPr lang="en-US" sz="2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75EDCA-A304-4C15-A230-F1F28D37055D}"/>
              </a:ext>
            </a:extLst>
          </p:cNvPr>
          <p:cNvSpPr txBox="1">
            <a:spLocks/>
          </p:cNvSpPr>
          <p:nvPr/>
        </p:nvSpPr>
        <p:spPr>
          <a:xfrm>
            <a:off x="1251674" y="60048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2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447C8-9428-442C-BF80-0A5C99397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19" y="4276770"/>
            <a:ext cx="3871073" cy="1962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C89A0E-2877-4550-8EA3-B0FDD8FD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91" y="2266825"/>
            <a:ext cx="2080266" cy="2324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CAD04F-C398-4A98-B447-2925C2646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33" y="2194823"/>
            <a:ext cx="4138667" cy="1763432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6435F7B-D478-4875-BDAD-36E0ED06DBD5}"/>
              </a:ext>
            </a:extLst>
          </p:cNvPr>
          <p:cNvSpPr txBox="1">
            <a:spLocks/>
          </p:cNvSpPr>
          <p:nvPr/>
        </p:nvSpPr>
        <p:spPr>
          <a:xfrm>
            <a:off x="4950045" y="1042516"/>
            <a:ext cx="2291907" cy="992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WE HAVE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929EDCA-F5F0-4640-9275-9EA97C2C140B}"/>
              </a:ext>
            </a:extLst>
          </p:cNvPr>
          <p:cNvSpPr txBox="1">
            <a:spLocks/>
          </p:cNvSpPr>
          <p:nvPr/>
        </p:nvSpPr>
        <p:spPr>
          <a:xfrm>
            <a:off x="1785298" y="1612532"/>
            <a:ext cx="1650359" cy="73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two dogs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2E20AFA-4066-495D-B0F1-187D42260CB8}"/>
              </a:ext>
            </a:extLst>
          </p:cNvPr>
          <p:cNvSpPr txBox="1">
            <a:spLocks/>
          </p:cNvSpPr>
          <p:nvPr/>
        </p:nvSpPr>
        <p:spPr>
          <a:xfrm>
            <a:off x="5270820" y="3664948"/>
            <a:ext cx="1650359" cy="73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three cats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18019FB-91A4-4440-A07C-B031480D7380}"/>
              </a:ext>
            </a:extLst>
          </p:cNvPr>
          <p:cNvSpPr txBox="1">
            <a:spLocks/>
          </p:cNvSpPr>
          <p:nvPr/>
        </p:nvSpPr>
        <p:spPr>
          <a:xfrm>
            <a:off x="8756343" y="1606139"/>
            <a:ext cx="1859357" cy="758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four rabbits</a:t>
            </a:r>
          </a:p>
        </p:txBody>
      </p:sp>
    </p:spTree>
    <p:extLst>
      <p:ext uri="{BB962C8B-B14F-4D97-AF65-F5344CB8AC3E}">
        <p14:creationId xmlns:p14="http://schemas.microsoft.com/office/powerpoint/2010/main" val="1201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C8F6-283E-4372-ACF9-277B4028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6875"/>
            <a:ext cx="10178322" cy="421271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6 </a:t>
            </a:r>
            <a:r>
              <a:rPr lang="en-US" sz="3200" dirty="0" err="1"/>
              <a:t>srečanj</a:t>
            </a:r>
            <a:r>
              <a:rPr lang="en-US" sz="3200" dirty="0"/>
              <a:t> po 60 min</a:t>
            </a:r>
          </a:p>
          <a:p>
            <a:r>
              <a:rPr lang="en-US" sz="3200" dirty="0"/>
              <a:t>Termini</a:t>
            </a:r>
            <a:br>
              <a:rPr lang="en-US" sz="3200" dirty="0"/>
            </a:br>
            <a:r>
              <a:rPr lang="en-US" sz="3200" dirty="0" err="1"/>
              <a:t>četrtek</a:t>
            </a:r>
            <a:r>
              <a:rPr lang="en-US" sz="3200" dirty="0"/>
              <a:t>, 2. 4., 16.30-17.30</a:t>
            </a:r>
            <a:br>
              <a:rPr lang="en-US" sz="3200" dirty="0"/>
            </a:br>
            <a:r>
              <a:rPr lang="en-US" sz="3200" dirty="0" err="1"/>
              <a:t>petek</a:t>
            </a:r>
            <a:r>
              <a:rPr lang="en-US" sz="3200" dirty="0"/>
              <a:t>, 3. 4., 16.30-17.30</a:t>
            </a:r>
            <a:br>
              <a:rPr lang="en-US" sz="3200" dirty="0"/>
            </a:br>
            <a:r>
              <a:rPr lang="en-US" sz="3200" dirty="0" err="1"/>
              <a:t>ponedeljek</a:t>
            </a:r>
            <a:r>
              <a:rPr lang="en-US" sz="3200" dirty="0"/>
              <a:t>, 6. 4., 16.30-17.30</a:t>
            </a:r>
            <a:br>
              <a:rPr lang="en-US" sz="3200" dirty="0"/>
            </a:br>
            <a:r>
              <a:rPr lang="en-US" sz="3200" dirty="0" err="1"/>
              <a:t>torek</a:t>
            </a:r>
            <a:r>
              <a:rPr lang="en-US" sz="3200" dirty="0"/>
              <a:t>, 7. 4., 16.30-17.30</a:t>
            </a:r>
            <a:br>
              <a:rPr lang="en-US" sz="3200" dirty="0"/>
            </a:br>
            <a:r>
              <a:rPr lang="en-US" sz="3200" dirty="0" err="1"/>
              <a:t>sreda</a:t>
            </a:r>
            <a:r>
              <a:rPr lang="en-US" sz="3200" dirty="0"/>
              <a:t>, 8. 4., 16.30-17.30</a:t>
            </a:r>
            <a:br>
              <a:rPr lang="en-US" sz="3200" dirty="0"/>
            </a:br>
            <a:r>
              <a:rPr lang="en-US" sz="3200" dirty="0" err="1"/>
              <a:t>četrtek</a:t>
            </a:r>
            <a:r>
              <a:rPr lang="en-US" sz="3200" dirty="0"/>
              <a:t>, 9. 4., 16.30-17.30</a:t>
            </a:r>
          </a:p>
        </p:txBody>
      </p:sp>
    </p:spTree>
    <p:extLst>
      <p:ext uri="{BB962C8B-B14F-4D97-AF65-F5344CB8AC3E}">
        <p14:creationId xmlns:p14="http://schemas.microsoft.com/office/powerpoint/2010/main" val="3615982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147D-964F-407A-84C4-138CB94F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50FA1-F82F-41E8-AF4E-B89A8170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62125"/>
            <a:ext cx="10178322" cy="4117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No, we DON’T HAVE a pet.</a:t>
            </a:r>
          </a:p>
          <a:p>
            <a:pPr marL="0" indent="0">
              <a:buNone/>
            </a:pPr>
            <a:r>
              <a:rPr lang="en-US" sz="3200" dirty="0"/>
              <a:t>No, we DON’T HAVE any pets.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69A62-3697-41E7-81BD-C0AE6738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58" y="3429000"/>
            <a:ext cx="2366962" cy="26446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BBE89E-C03F-440F-927F-6270B2C6EE1E}"/>
              </a:ext>
            </a:extLst>
          </p:cNvPr>
          <p:cNvCxnSpPr/>
          <p:nvPr/>
        </p:nvCxnSpPr>
        <p:spPr>
          <a:xfrm>
            <a:off x="4953000" y="3254257"/>
            <a:ext cx="2781300" cy="30036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6F9A9-0BED-4BB4-9FE7-22E1790D51CF}"/>
              </a:ext>
            </a:extLst>
          </p:cNvPr>
          <p:cNvCxnSpPr/>
          <p:nvPr/>
        </p:nvCxnSpPr>
        <p:spPr>
          <a:xfrm flipH="1">
            <a:off x="4953000" y="3171825"/>
            <a:ext cx="2781300" cy="3086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877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076188" y="1600554"/>
            <a:ext cx="652929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DOES HE / SHE HAVE A PET?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6ECF0-5556-4055-932C-F9D0D324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1" y="2467962"/>
            <a:ext cx="4721058" cy="4007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B3586C-D784-4BC0-99EA-7A902CD58EC9}"/>
              </a:ext>
            </a:extLst>
          </p:cNvPr>
          <p:cNvSpPr txBox="1">
            <a:spLocks/>
          </p:cNvSpPr>
          <p:nvPr/>
        </p:nvSpPr>
        <p:spPr>
          <a:xfrm>
            <a:off x="1028314" y="2594815"/>
            <a:ext cx="2592858" cy="1532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he HAS.</a:t>
            </a:r>
          </a:p>
          <a:p>
            <a:pPr marL="0" indent="0">
              <a:buNone/>
            </a:pPr>
            <a:r>
              <a:rPr lang="en-US" sz="3600" dirty="0"/>
              <a:t>Chris has a cat.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0FDC7D-323F-4A01-885F-6E8529FA9E2C}"/>
              </a:ext>
            </a:extLst>
          </p:cNvPr>
          <p:cNvSpPr txBox="1">
            <a:spLocks/>
          </p:cNvSpPr>
          <p:nvPr/>
        </p:nvSpPr>
        <p:spPr>
          <a:xfrm>
            <a:off x="1028314" y="3316513"/>
            <a:ext cx="2372111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E0AD58-1BB6-46DA-8622-A5622CEDC723}"/>
              </a:ext>
            </a:extLst>
          </p:cNvPr>
          <p:cNvSpPr txBox="1">
            <a:spLocks/>
          </p:cNvSpPr>
          <p:nvPr/>
        </p:nvSpPr>
        <p:spPr>
          <a:xfrm>
            <a:off x="8837139" y="2594814"/>
            <a:ext cx="2816222" cy="1532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she HAS.</a:t>
            </a:r>
          </a:p>
          <a:p>
            <a:pPr marL="0" indent="0">
              <a:buNone/>
            </a:pPr>
            <a:r>
              <a:rPr lang="en-US" sz="3600" dirty="0"/>
              <a:t>Nancy has a dog.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3330F9-0D69-47D3-AC78-D4B9D6F38FDF}"/>
              </a:ext>
            </a:extLst>
          </p:cNvPr>
          <p:cNvSpPr txBox="1">
            <a:spLocks/>
          </p:cNvSpPr>
          <p:nvPr/>
        </p:nvSpPr>
        <p:spPr>
          <a:xfrm>
            <a:off x="8837139" y="3249108"/>
            <a:ext cx="2726211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69368A-2397-441A-9416-375E60CE4FD4}"/>
              </a:ext>
            </a:extLst>
          </p:cNvPr>
          <p:cNvSpPr txBox="1">
            <a:spLocks/>
          </p:cNvSpPr>
          <p:nvPr/>
        </p:nvSpPr>
        <p:spPr>
          <a:xfrm>
            <a:off x="1028314" y="4266225"/>
            <a:ext cx="2592858" cy="153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No, he doesn’t.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FF70CB-BDCB-4D16-8074-72AE2138D737}"/>
              </a:ext>
            </a:extLst>
          </p:cNvPr>
          <p:cNvSpPr txBox="1">
            <a:spLocks/>
          </p:cNvSpPr>
          <p:nvPr/>
        </p:nvSpPr>
        <p:spPr>
          <a:xfrm>
            <a:off x="8837142" y="4467277"/>
            <a:ext cx="2592858" cy="153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No, she doesn’t.</a:t>
            </a:r>
          </a:p>
        </p:txBody>
      </p:sp>
    </p:spTree>
    <p:extLst>
      <p:ext uri="{BB962C8B-B14F-4D97-AF65-F5344CB8AC3E}">
        <p14:creationId xmlns:p14="http://schemas.microsoft.com/office/powerpoint/2010/main" val="4769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FARM ANIMALS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49DEE-6E98-49BC-B833-E2956028E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34" y="1390650"/>
            <a:ext cx="8043332" cy="4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WILD ANIMALS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A47030-A815-4214-AA0A-5AAD9137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16" y="1452562"/>
            <a:ext cx="7016368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FAVORITE 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5021626" y="1971675"/>
            <a:ext cx="7570424" cy="13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WHAT IS YOUR FAVORITE ANIMAL?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63" y="2520876"/>
            <a:ext cx="3380601" cy="37383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81395C-34FD-465A-A00D-0EAD9047EB5D}"/>
              </a:ext>
            </a:extLst>
          </p:cNvPr>
          <p:cNvSpPr txBox="1">
            <a:spLocks/>
          </p:cNvSpPr>
          <p:nvPr/>
        </p:nvSpPr>
        <p:spPr>
          <a:xfrm>
            <a:off x="5021626" y="2743483"/>
            <a:ext cx="7570424" cy="13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WHAT IS HIS FAVORITE ANIMAL?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73DE63-5BD4-4391-9A30-52E54EB91666}"/>
              </a:ext>
            </a:extLst>
          </p:cNvPr>
          <p:cNvSpPr txBox="1">
            <a:spLocks/>
          </p:cNvSpPr>
          <p:nvPr/>
        </p:nvSpPr>
        <p:spPr>
          <a:xfrm>
            <a:off x="5021626" y="3537025"/>
            <a:ext cx="7570424" cy="13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WHAT IS HER FAVORITE ANIMAL?</a:t>
            </a:r>
          </a:p>
        </p:txBody>
      </p:sp>
    </p:spTree>
    <p:extLst>
      <p:ext uri="{BB962C8B-B14F-4D97-AF65-F5344CB8AC3E}">
        <p14:creationId xmlns:p14="http://schemas.microsoft.com/office/powerpoint/2010/main" val="10634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CAD3-D9E3-462B-BE97-131340B6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FAVORITE ANIMALS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5B84-2158-4DBB-BBA1-9E2CF45F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28751"/>
            <a:ext cx="10178322" cy="59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My favorite animal is the dog.</a:t>
            </a:r>
          </a:p>
          <a:p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101C6-9D54-4A69-821D-D13551F2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1" y="2467962"/>
            <a:ext cx="4721058" cy="4007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38716-EA57-4A60-A9BF-346B9400B5F1}"/>
              </a:ext>
            </a:extLst>
          </p:cNvPr>
          <p:cNvSpPr/>
          <p:nvPr/>
        </p:nvSpPr>
        <p:spPr>
          <a:xfrm>
            <a:off x="8780379" y="2467962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 favorite animal is </a:t>
            </a:r>
          </a:p>
          <a:p>
            <a:r>
              <a:rPr lang="en-US" sz="2000" dirty="0"/>
              <a:t>the lion.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74C33-1D56-4BC3-9A84-7308CC7791DC}"/>
              </a:ext>
            </a:extLst>
          </p:cNvPr>
          <p:cNvSpPr/>
          <p:nvPr/>
        </p:nvSpPr>
        <p:spPr>
          <a:xfrm>
            <a:off x="1081087" y="2467962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His favorite animal is </a:t>
            </a:r>
          </a:p>
          <a:p>
            <a:r>
              <a:rPr lang="en-US" sz="2000" dirty="0"/>
              <a:t>the horse.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4C590-5EDE-4473-8DF7-A26B576D4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3429000"/>
            <a:ext cx="1552152" cy="2032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471BE-FEB9-44AD-B996-F89C7C9F6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429000"/>
            <a:ext cx="1911928" cy="19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EXERCISE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D67EA-7014-4CD6-8DA4-F17326D4C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58" y="1171574"/>
            <a:ext cx="3835083" cy="55340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A211C3-26BF-48A8-AAF9-5E5FE4F42D5B}"/>
              </a:ext>
            </a:extLst>
          </p:cNvPr>
          <p:cNvCxnSpPr>
            <a:cxnSpLocks/>
          </p:cNvCxnSpPr>
          <p:nvPr/>
        </p:nvCxnSpPr>
        <p:spPr>
          <a:xfrm flipH="1" flipV="1">
            <a:off x="6505575" y="2466976"/>
            <a:ext cx="457200" cy="105727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2A3E67-A17E-413B-8FD2-FD0B6E85E201}"/>
              </a:ext>
            </a:extLst>
          </p:cNvPr>
          <p:cNvCxnSpPr>
            <a:cxnSpLocks/>
          </p:cNvCxnSpPr>
          <p:nvPr/>
        </p:nvCxnSpPr>
        <p:spPr>
          <a:xfrm flipH="1">
            <a:off x="6505575" y="4343396"/>
            <a:ext cx="457200" cy="67627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E2E022-8280-48D2-A235-703DB575B311}"/>
              </a:ext>
            </a:extLst>
          </p:cNvPr>
          <p:cNvCxnSpPr>
            <a:cxnSpLocks/>
          </p:cNvCxnSpPr>
          <p:nvPr/>
        </p:nvCxnSpPr>
        <p:spPr>
          <a:xfrm>
            <a:off x="5132467" y="2781300"/>
            <a:ext cx="477758" cy="76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A8EB19-583D-4BEA-97CC-3F6DD73E4D11}"/>
              </a:ext>
            </a:extLst>
          </p:cNvPr>
          <p:cNvCxnSpPr>
            <a:cxnSpLocks/>
          </p:cNvCxnSpPr>
          <p:nvPr/>
        </p:nvCxnSpPr>
        <p:spPr>
          <a:xfrm>
            <a:off x="5132467" y="3486150"/>
            <a:ext cx="477758" cy="63817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44E672-674E-45BE-85BC-4FB89A80D64F}"/>
              </a:ext>
            </a:extLst>
          </p:cNvPr>
          <p:cNvCxnSpPr>
            <a:cxnSpLocks/>
          </p:cNvCxnSpPr>
          <p:nvPr/>
        </p:nvCxnSpPr>
        <p:spPr>
          <a:xfrm flipV="1">
            <a:off x="5132467" y="3646689"/>
            <a:ext cx="477758" cy="73004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818474-F84D-4632-94CA-7086C008896D}"/>
              </a:ext>
            </a:extLst>
          </p:cNvPr>
          <p:cNvCxnSpPr>
            <a:cxnSpLocks/>
          </p:cNvCxnSpPr>
          <p:nvPr/>
        </p:nvCxnSpPr>
        <p:spPr>
          <a:xfrm flipV="1">
            <a:off x="5132467" y="4610100"/>
            <a:ext cx="477758" cy="72152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A4F709-9266-484D-8419-77EDFC5F22A7}"/>
              </a:ext>
            </a:extLst>
          </p:cNvPr>
          <p:cNvCxnSpPr>
            <a:cxnSpLocks/>
          </p:cNvCxnSpPr>
          <p:nvPr/>
        </p:nvCxnSpPr>
        <p:spPr>
          <a:xfrm flipV="1">
            <a:off x="5132467" y="5457825"/>
            <a:ext cx="477758" cy="58678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5AB001-33A3-49EE-B17C-0F0EAC17D39C}"/>
              </a:ext>
            </a:extLst>
          </p:cNvPr>
          <p:cNvCxnSpPr>
            <a:cxnSpLocks/>
          </p:cNvCxnSpPr>
          <p:nvPr/>
        </p:nvCxnSpPr>
        <p:spPr>
          <a:xfrm flipH="1">
            <a:off x="6505575" y="2722503"/>
            <a:ext cx="457200" cy="58267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FC44B3-7100-45FD-80A9-B41CD04CCC83}"/>
              </a:ext>
            </a:extLst>
          </p:cNvPr>
          <p:cNvCxnSpPr>
            <a:cxnSpLocks/>
          </p:cNvCxnSpPr>
          <p:nvPr/>
        </p:nvCxnSpPr>
        <p:spPr>
          <a:xfrm flipH="1">
            <a:off x="6505575" y="5331620"/>
            <a:ext cx="416084" cy="93583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7971DD-BE6B-44EE-A1A2-E19B741FAAAD}"/>
              </a:ext>
            </a:extLst>
          </p:cNvPr>
          <p:cNvCxnSpPr>
            <a:cxnSpLocks/>
          </p:cNvCxnSpPr>
          <p:nvPr/>
        </p:nvCxnSpPr>
        <p:spPr>
          <a:xfrm flipH="1" flipV="1">
            <a:off x="6505575" y="5838821"/>
            <a:ext cx="457200" cy="28575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8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EXERCISE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A47030-A815-4214-AA0A-5AAD9137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487368"/>
            <a:ext cx="6734060" cy="465772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4E80CC-CCDF-4E09-B08E-24C39A612943}"/>
              </a:ext>
            </a:extLst>
          </p:cNvPr>
          <p:cNvSpPr txBox="1">
            <a:spLocks/>
          </p:cNvSpPr>
          <p:nvPr/>
        </p:nvSpPr>
        <p:spPr>
          <a:xfrm>
            <a:off x="8077200" y="1443037"/>
            <a:ext cx="3422113" cy="485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lion is _________.</a:t>
            </a:r>
          </a:p>
          <a:p>
            <a:pPr marL="0" indent="0">
              <a:buNone/>
            </a:pPr>
            <a:r>
              <a:rPr lang="en-US" sz="2400" dirty="0"/>
              <a:t>The giraffe is _________.</a:t>
            </a:r>
          </a:p>
          <a:p>
            <a:pPr marL="0" indent="0">
              <a:buNone/>
            </a:pPr>
            <a:r>
              <a:rPr lang="en-US" sz="2400" dirty="0"/>
              <a:t>The elephant is _________.</a:t>
            </a:r>
          </a:p>
          <a:p>
            <a:pPr marL="0" indent="0">
              <a:buNone/>
            </a:pPr>
            <a:r>
              <a:rPr lang="en-US" sz="2400" dirty="0"/>
              <a:t>The tiger is _________.</a:t>
            </a:r>
          </a:p>
          <a:p>
            <a:pPr marL="0" indent="0">
              <a:buNone/>
            </a:pPr>
            <a:r>
              <a:rPr lang="en-US" sz="2400" dirty="0"/>
              <a:t>The crocodile is _________.</a:t>
            </a:r>
          </a:p>
          <a:p>
            <a:pPr marL="0" indent="0">
              <a:buNone/>
            </a:pPr>
            <a:r>
              <a:rPr lang="en-US" sz="2400" dirty="0"/>
              <a:t>The zebra is _________ and _________.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AEB52-73A4-46BF-B543-9FBF925386DF}"/>
              </a:ext>
            </a:extLst>
          </p:cNvPr>
          <p:cNvSpPr txBox="1">
            <a:spLocks/>
          </p:cNvSpPr>
          <p:nvPr/>
        </p:nvSpPr>
        <p:spPr>
          <a:xfrm>
            <a:off x="9457940" y="144303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BROWN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3B7AF7-21BB-4A89-BEB1-1824A23EE166}"/>
              </a:ext>
            </a:extLst>
          </p:cNvPr>
          <p:cNvSpPr txBox="1">
            <a:spLocks/>
          </p:cNvSpPr>
          <p:nvPr/>
        </p:nvSpPr>
        <p:spPr>
          <a:xfrm>
            <a:off x="9881608" y="190794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CC00"/>
                </a:solidFill>
              </a:rPr>
              <a:t>YELLOW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D54099-FD44-46AE-A5DA-6880DCE6AC2E}"/>
              </a:ext>
            </a:extLst>
          </p:cNvPr>
          <p:cNvSpPr txBox="1">
            <a:spLocks/>
          </p:cNvSpPr>
          <p:nvPr/>
        </p:nvSpPr>
        <p:spPr>
          <a:xfrm>
            <a:off x="10241627" y="242395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939598"/>
                </a:solidFill>
              </a:rPr>
              <a:t>GRAY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9D3624-30F9-4126-A117-7EE370D06250}"/>
              </a:ext>
            </a:extLst>
          </p:cNvPr>
          <p:cNvSpPr txBox="1">
            <a:spLocks/>
          </p:cNvSpPr>
          <p:nvPr/>
        </p:nvSpPr>
        <p:spPr>
          <a:xfrm>
            <a:off x="9543665" y="288886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68935"/>
                </a:solidFill>
              </a:rPr>
              <a:t>ORANGE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E39C00-7164-4F7B-BF0F-B9071B39718A}"/>
              </a:ext>
            </a:extLst>
          </p:cNvPr>
          <p:cNvSpPr txBox="1">
            <a:spLocks/>
          </p:cNvSpPr>
          <p:nvPr/>
        </p:nvSpPr>
        <p:spPr>
          <a:xfrm>
            <a:off x="10086783" y="340487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A5D85E-5469-49C0-97A7-02B0AD44220E}"/>
              </a:ext>
            </a:extLst>
          </p:cNvPr>
          <p:cNvSpPr txBox="1">
            <a:spLocks/>
          </p:cNvSpPr>
          <p:nvPr/>
        </p:nvSpPr>
        <p:spPr>
          <a:xfrm>
            <a:off x="9741564" y="3884171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BLACK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E96276-3710-430D-9362-99CC5BAC604E}"/>
              </a:ext>
            </a:extLst>
          </p:cNvPr>
          <p:cNvSpPr txBox="1">
            <a:spLocks/>
          </p:cNvSpPr>
          <p:nvPr/>
        </p:nvSpPr>
        <p:spPr>
          <a:xfrm>
            <a:off x="8829097" y="4310983"/>
            <a:ext cx="1257686" cy="4268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26628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KAJ</a:t>
            </a:r>
            <a:r>
              <a:rPr lang="en-US" dirty="0"/>
              <a:t> SE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NAUČILI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C8F6-283E-4372-ACF9-277B4028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6875"/>
            <a:ext cx="10178322" cy="4212717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HI, MY NAME IS: </a:t>
            </a:r>
            <a:r>
              <a:rPr lang="en-US" sz="3200" dirty="0" err="1"/>
              <a:t>pozdravljanje</a:t>
            </a:r>
            <a:r>
              <a:rPr lang="en-US" sz="3200" dirty="0"/>
              <a:t>, </a:t>
            </a:r>
            <a:r>
              <a:rPr lang="en-US" sz="3200" dirty="0" err="1"/>
              <a:t>kako</a:t>
            </a:r>
            <a:r>
              <a:rPr lang="en-US" sz="3200" dirty="0"/>
              <a:t> </a:t>
            </a:r>
            <a:r>
              <a:rPr lang="en-US" sz="3200" dirty="0" err="1"/>
              <a:t>predstavimo</a:t>
            </a:r>
            <a:r>
              <a:rPr lang="en-US" sz="3200" dirty="0"/>
              <a:t> </a:t>
            </a:r>
            <a:r>
              <a:rPr lang="en-US" sz="3200" dirty="0" err="1"/>
              <a:t>sebe</a:t>
            </a:r>
            <a:r>
              <a:rPr lang="en-US" sz="3200" dirty="0"/>
              <a:t> in </a:t>
            </a:r>
            <a:r>
              <a:rPr lang="en-US" sz="3200" dirty="0" err="1"/>
              <a:t>druge</a:t>
            </a:r>
            <a:endParaRPr lang="en-US" sz="3200" dirty="0"/>
          </a:p>
          <a:p>
            <a:r>
              <a:rPr lang="en-US" sz="3200" dirty="0"/>
              <a:t>I’M SEVEN YEARS OLD: </a:t>
            </a:r>
            <a:r>
              <a:rPr lang="en-US" sz="3200" dirty="0" err="1"/>
              <a:t>števila</a:t>
            </a:r>
            <a:r>
              <a:rPr lang="en-US" sz="3200" dirty="0"/>
              <a:t> od 1 do 100</a:t>
            </a:r>
          </a:p>
          <a:p>
            <a:r>
              <a:rPr lang="en-US" sz="3200" dirty="0"/>
              <a:t>MY FAVORITE COLOR IS: </a:t>
            </a:r>
            <a:r>
              <a:rPr lang="en-US" sz="3200" dirty="0" err="1"/>
              <a:t>osnovne</a:t>
            </a:r>
            <a:r>
              <a:rPr lang="en-US" sz="3200" dirty="0"/>
              <a:t> </a:t>
            </a:r>
            <a:r>
              <a:rPr lang="en-US" sz="3200" dirty="0" err="1"/>
              <a:t>barve</a:t>
            </a:r>
            <a:endParaRPr lang="en-US" sz="3200" dirty="0"/>
          </a:p>
          <a:p>
            <a:r>
              <a:rPr lang="en-US" sz="3200" dirty="0"/>
              <a:t>I HAVE A DOG: </a:t>
            </a:r>
            <a:r>
              <a:rPr lang="en-US" sz="3200" dirty="0" err="1"/>
              <a:t>domače</a:t>
            </a:r>
            <a:r>
              <a:rPr lang="en-US" sz="3200" dirty="0"/>
              <a:t> </a:t>
            </a:r>
            <a:r>
              <a:rPr lang="en-US" sz="3200" dirty="0" err="1"/>
              <a:t>živali</a:t>
            </a:r>
            <a:r>
              <a:rPr lang="en-US" sz="3200" dirty="0"/>
              <a:t>, </a:t>
            </a:r>
            <a:r>
              <a:rPr lang="en-US" sz="3200" dirty="0" err="1"/>
              <a:t>živali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kmetiji</a:t>
            </a:r>
            <a:r>
              <a:rPr lang="en-US" sz="3200" dirty="0"/>
              <a:t>, </a:t>
            </a:r>
            <a:r>
              <a:rPr lang="en-US" sz="3200" dirty="0" err="1"/>
              <a:t>divje</a:t>
            </a:r>
            <a:r>
              <a:rPr lang="en-US" sz="3200" dirty="0"/>
              <a:t> </a:t>
            </a:r>
            <a:r>
              <a:rPr lang="en-US" sz="3200" dirty="0" err="1"/>
              <a:t>živali</a:t>
            </a:r>
            <a:endParaRPr lang="en-US" sz="3200" dirty="0"/>
          </a:p>
          <a:p>
            <a:r>
              <a:rPr lang="en-US" sz="3200" dirty="0"/>
              <a:t>IT’S SPRING!: </a:t>
            </a:r>
            <a:r>
              <a:rPr lang="en-US" sz="3200" dirty="0" err="1"/>
              <a:t>meseci</a:t>
            </a:r>
            <a:r>
              <a:rPr lang="en-US" sz="3200" dirty="0"/>
              <a:t>, </a:t>
            </a:r>
            <a:r>
              <a:rPr lang="en-US" sz="3200" dirty="0" err="1"/>
              <a:t>letni</a:t>
            </a:r>
            <a:r>
              <a:rPr lang="en-US" sz="3200" dirty="0"/>
              <a:t> </a:t>
            </a:r>
            <a:r>
              <a:rPr lang="en-US" sz="3200" dirty="0" err="1"/>
              <a:t>časi</a:t>
            </a:r>
            <a:endParaRPr lang="en-US" sz="3200" dirty="0"/>
          </a:p>
          <a:p>
            <a:r>
              <a:rPr lang="en-US" sz="3200" dirty="0"/>
              <a:t>I LIKE APPLES: </a:t>
            </a:r>
            <a:r>
              <a:rPr lang="en-US" sz="3200" dirty="0" err="1"/>
              <a:t>hrana</a:t>
            </a:r>
            <a:r>
              <a:rPr lang="en-US" sz="3200" dirty="0"/>
              <a:t> in </a:t>
            </a:r>
            <a:r>
              <a:rPr lang="en-US" sz="3200" dirty="0" err="1"/>
              <a:t>pijača</a:t>
            </a:r>
            <a:endParaRPr lang="en-US" sz="3200" dirty="0"/>
          </a:p>
          <a:p>
            <a:r>
              <a:rPr lang="en-US" sz="3200" dirty="0"/>
              <a:t>MY FAMILY: </a:t>
            </a:r>
            <a:r>
              <a:rPr lang="en-US" sz="3200" dirty="0" err="1"/>
              <a:t>družina</a:t>
            </a:r>
            <a:r>
              <a:rPr lang="en-US" sz="3200" dirty="0"/>
              <a:t> in </a:t>
            </a:r>
            <a:r>
              <a:rPr lang="en-US" sz="3200" dirty="0" err="1"/>
              <a:t>družinski</a:t>
            </a:r>
            <a:r>
              <a:rPr lang="en-US" sz="3200" dirty="0"/>
              <a:t> </a:t>
            </a:r>
            <a:r>
              <a:rPr lang="en-US" sz="3200" dirty="0" err="1"/>
              <a:t>člani</a:t>
            </a:r>
            <a:endParaRPr lang="en-US" sz="3200" dirty="0"/>
          </a:p>
          <a:p>
            <a:r>
              <a:rPr lang="en-US" sz="3200" dirty="0"/>
              <a:t>MY MUM IS A TEACHER: </a:t>
            </a:r>
            <a:r>
              <a:rPr lang="en-US" sz="3200" dirty="0" err="1"/>
              <a:t>poklici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859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SAYING HELLO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059E4-5398-410D-87EA-1326E5B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39" y="2117217"/>
            <a:ext cx="5334000" cy="37623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1D4717-4929-4657-A06C-6308E68921A0}"/>
              </a:ext>
            </a:extLst>
          </p:cNvPr>
          <p:cNvSpPr txBox="1">
            <a:spLocks/>
          </p:cNvSpPr>
          <p:nvPr/>
        </p:nvSpPr>
        <p:spPr>
          <a:xfrm>
            <a:off x="1774148" y="2654809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HI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DBCE06-B986-4893-B4D8-3B230098BCB9}"/>
              </a:ext>
            </a:extLst>
          </p:cNvPr>
          <p:cNvSpPr txBox="1">
            <a:spLocks/>
          </p:cNvSpPr>
          <p:nvPr/>
        </p:nvSpPr>
        <p:spPr>
          <a:xfrm>
            <a:off x="1247462" y="4267200"/>
            <a:ext cx="2588302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35129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A329-F56F-46A0-8995-DD09D42C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SAYING HELLO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9948-05E1-4FBF-81EB-E3BE458E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4451"/>
            <a:ext cx="10178322" cy="456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SAYING HELLO – </a:t>
            </a:r>
            <a:r>
              <a:rPr lang="en-US" dirty="0" err="1">
                <a:solidFill>
                  <a:schemeClr val="tx1"/>
                </a:solidFill>
              </a:rPr>
              <a:t>POZDRAVLJANJE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432A4-9C9B-4A30-B88E-22A9E1C99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88" y="2101473"/>
            <a:ext cx="4287224" cy="42979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88C126-D972-4990-984E-6BD0A968708E}"/>
              </a:ext>
            </a:extLst>
          </p:cNvPr>
          <p:cNvSpPr txBox="1">
            <a:spLocks/>
          </p:cNvSpPr>
          <p:nvPr/>
        </p:nvSpPr>
        <p:spPr>
          <a:xfrm>
            <a:off x="2420815" y="2250320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MORNING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BF8DAC-2E15-47D2-87F0-E613BCB2C52F}"/>
              </a:ext>
            </a:extLst>
          </p:cNvPr>
          <p:cNvSpPr txBox="1">
            <a:spLocks/>
          </p:cNvSpPr>
          <p:nvPr/>
        </p:nvSpPr>
        <p:spPr>
          <a:xfrm>
            <a:off x="8236801" y="2244609"/>
            <a:ext cx="1691547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AFTERNOON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9E20DC-AC23-4EC3-A977-6E5A400C987F}"/>
              </a:ext>
            </a:extLst>
          </p:cNvPr>
          <p:cNvSpPr txBox="1">
            <a:spLocks/>
          </p:cNvSpPr>
          <p:nvPr/>
        </p:nvSpPr>
        <p:spPr>
          <a:xfrm>
            <a:off x="2420815" y="4517519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EVENING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E610F1-0FF8-42EC-BE44-9B4965EAF6D8}"/>
              </a:ext>
            </a:extLst>
          </p:cNvPr>
          <p:cNvSpPr txBox="1">
            <a:spLocks/>
          </p:cNvSpPr>
          <p:nvPr/>
        </p:nvSpPr>
        <p:spPr>
          <a:xfrm>
            <a:off x="8607172" y="4517519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NIGHT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8B0C93-7997-4444-BBBD-F2CF1F0CF34C}"/>
              </a:ext>
            </a:extLst>
          </p:cNvPr>
          <p:cNvCxnSpPr/>
          <p:nvPr/>
        </p:nvCxnSpPr>
        <p:spPr>
          <a:xfrm>
            <a:off x="8239612" y="2634044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376D78-4D2C-4D6D-AE94-826EC229C37A}"/>
              </a:ext>
            </a:extLst>
          </p:cNvPr>
          <p:cNvCxnSpPr/>
          <p:nvPr/>
        </p:nvCxnSpPr>
        <p:spPr>
          <a:xfrm>
            <a:off x="2266463" y="2634044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E948E3-48A5-4E0F-B18A-5AEC79DF8F05}"/>
              </a:ext>
            </a:extLst>
          </p:cNvPr>
          <p:cNvCxnSpPr/>
          <p:nvPr/>
        </p:nvCxnSpPr>
        <p:spPr>
          <a:xfrm>
            <a:off x="8230086" y="4896613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64780E-845D-4CA6-AE5E-D1A883F41A28}"/>
              </a:ext>
            </a:extLst>
          </p:cNvPr>
          <p:cNvCxnSpPr/>
          <p:nvPr/>
        </p:nvCxnSpPr>
        <p:spPr>
          <a:xfrm>
            <a:off x="2266463" y="4896613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62E488C-AA78-4299-BCDB-66389FAB6BA0}"/>
              </a:ext>
            </a:extLst>
          </p:cNvPr>
          <p:cNvSpPr txBox="1">
            <a:spLocks/>
          </p:cNvSpPr>
          <p:nvPr/>
        </p:nvSpPr>
        <p:spPr>
          <a:xfrm>
            <a:off x="1087315" y="3393572"/>
            <a:ext cx="2179760" cy="88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30674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320103" y="2120414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 IS YOUR NAME?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C8CF88-22FB-400A-B4EE-F0C11EEF531B}"/>
              </a:ext>
            </a:extLst>
          </p:cNvPr>
          <p:cNvSpPr txBox="1">
            <a:spLocks/>
          </p:cNvSpPr>
          <p:nvPr/>
        </p:nvSpPr>
        <p:spPr>
          <a:xfrm>
            <a:off x="1320103" y="3550054"/>
            <a:ext cx="3041914" cy="933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WHAT’S YOUR NAME?</a:t>
            </a:r>
          </a:p>
        </p:txBody>
      </p:sp>
    </p:spTree>
    <p:extLst>
      <p:ext uri="{BB962C8B-B14F-4D97-AF65-F5344CB8AC3E}">
        <p14:creationId xmlns:p14="http://schemas.microsoft.com/office/powerpoint/2010/main" val="22592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A974C1-F79C-4171-86D2-AA30F415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804722"/>
            <a:ext cx="4324350" cy="367089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798613" y="1874517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HELLO, MY NAME IS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AFA3D0-95C6-4BAB-AAA7-F843424335EB}"/>
              </a:ext>
            </a:extLst>
          </p:cNvPr>
          <p:cNvSpPr txBox="1">
            <a:spLocks/>
          </p:cNvSpPr>
          <p:nvPr/>
        </p:nvSpPr>
        <p:spPr>
          <a:xfrm>
            <a:off x="2541313" y="3332586"/>
            <a:ext cx="2157993" cy="614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CHRIS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169EAB-6E29-4EC9-AEC3-6EDDDD95E33C}"/>
              </a:ext>
            </a:extLst>
          </p:cNvPr>
          <p:cNvSpPr txBox="1">
            <a:spLocks/>
          </p:cNvSpPr>
          <p:nvPr/>
        </p:nvSpPr>
        <p:spPr>
          <a:xfrm>
            <a:off x="8393386" y="3332586"/>
            <a:ext cx="2157993" cy="614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NANCY</a:t>
            </a:r>
          </a:p>
        </p:txBody>
      </p:sp>
    </p:spTree>
    <p:extLst>
      <p:ext uri="{BB962C8B-B14F-4D97-AF65-F5344CB8AC3E}">
        <p14:creationId xmlns:p14="http://schemas.microsoft.com/office/powerpoint/2010/main" val="1259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609566" y="2584033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Hello, my name is Chris. </a:t>
            </a:r>
            <a:br>
              <a:rPr lang="en-US" sz="2400" dirty="0"/>
            </a:br>
            <a:r>
              <a:rPr lang="en-US" sz="2400" dirty="0"/>
              <a:t>What’s your name?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82952-33F4-4F80-AF9E-3AB6C31566C2}"/>
              </a:ext>
            </a:extLst>
          </p:cNvPr>
          <p:cNvSpPr txBox="1">
            <a:spLocks/>
          </p:cNvSpPr>
          <p:nvPr/>
        </p:nvSpPr>
        <p:spPr>
          <a:xfrm>
            <a:off x="7666119" y="2869964"/>
            <a:ext cx="3344781" cy="89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Hi, my name is Nancy.</a:t>
            </a:r>
            <a:br>
              <a:rPr lang="en-US" sz="2400" dirty="0"/>
            </a:br>
            <a:r>
              <a:rPr lang="en-US" sz="2400" dirty="0"/>
              <a:t>Nice to meet you.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14C762-EB07-49A4-827D-C9CA2F54053D}"/>
              </a:ext>
            </a:extLst>
          </p:cNvPr>
          <p:cNvSpPr txBox="1">
            <a:spLocks/>
          </p:cNvSpPr>
          <p:nvPr/>
        </p:nvSpPr>
        <p:spPr>
          <a:xfrm>
            <a:off x="1609565" y="5092240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Nice to meet you too.</a:t>
            </a:r>
          </a:p>
        </p:txBody>
      </p:sp>
      <p:sp>
        <p:nvSpPr>
          <p:cNvPr id="19" name="Flowchart: Sequential Access Storage 18">
            <a:extLst>
              <a:ext uri="{FF2B5EF4-FFF2-40B4-BE49-F238E27FC236}">
                <a16:creationId xmlns:a16="http://schemas.microsoft.com/office/drawing/2014/main" id="{B12B7507-C966-443F-A4A5-2376AF485652}"/>
              </a:ext>
            </a:extLst>
          </p:cNvPr>
          <p:cNvSpPr/>
          <p:nvPr/>
        </p:nvSpPr>
        <p:spPr>
          <a:xfrm flipH="1">
            <a:off x="1408192" y="1973144"/>
            <a:ext cx="3344783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FE541F54-76DC-4083-9B18-7355246DB8FD}"/>
              </a:ext>
            </a:extLst>
          </p:cNvPr>
          <p:cNvSpPr/>
          <p:nvPr/>
        </p:nvSpPr>
        <p:spPr>
          <a:xfrm flipH="1">
            <a:off x="1408191" y="4297244"/>
            <a:ext cx="3344783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Sequential Access Storage 23">
            <a:extLst>
              <a:ext uri="{FF2B5EF4-FFF2-40B4-BE49-F238E27FC236}">
                <a16:creationId xmlns:a16="http://schemas.microsoft.com/office/drawing/2014/main" id="{5CF588C4-3DAB-419A-92FE-CCB117E9FAC1}"/>
              </a:ext>
            </a:extLst>
          </p:cNvPr>
          <p:cNvSpPr/>
          <p:nvPr/>
        </p:nvSpPr>
        <p:spPr>
          <a:xfrm>
            <a:off x="7439027" y="2235848"/>
            <a:ext cx="3344781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7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MojeZnanje_PPT_template</Template>
  <TotalTime>0</TotalTime>
  <Words>831</Words>
  <Application>Microsoft Office PowerPoint</Application>
  <PresentationFormat>Widescreen</PresentationFormat>
  <Paragraphs>245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Berlin Sans FB</vt:lpstr>
      <vt:lpstr>Gill Sans MT</vt:lpstr>
      <vt:lpstr>Badge</vt:lpstr>
      <vt:lpstr>ANGLEŠČINA ZA OTROKE</vt:lpstr>
      <vt:lpstr>O AVTORICI</vt:lpstr>
      <vt:lpstr>PROGRAM</vt:lpstr>
      <vt:lpstr>KAJ SE BOMO NAUČILI?</vt:lpstr>
      <vt:lpstr>SAYING HELLO</vt:lpstr>
      <vt:lpstr>SAYING HELLO</vt:lpstr>
      <vt:lpstr>INTRODUCING YOURSELF</vt:lpstr>
      <vt:lpstr>INTRODUCING YOURSELF</vt:lpstr>
      <vt:lpstr>INTRODUCING YOURSELF</vt:lpstr>
      <vt:lpstr>INTRODUCING OTHERS </vt:lpstr>
      <vt:lpstr>INTRODUCING OTHERS </vt:lpstr>
      <vt:lpstr>INTRODUCING YOURSELF</vt:lpstr>
      <vt:lpstr>NUMBERS</vt:lpstr>
      <vt:lpstr>INTRODUCING YOURSELF</vt:lpstr>
      <vt:lpstr>INTRODUCING YOURSELF</vt:lpstr>
      <vt:lpstr>EXERCISE</vt:lpstr>
      <vt:lpstr>EXERCISE</vt:lpstr>
      <vt:lpstr>PowerPoint Presentation</vt:lpstr>
      <vt:lpstr>NUMBERS</vt:lpstr>
      <vt:lpstr>NUMBERS</vt:lpstr>
      <vt:lpstr>HOW OLD ARE THEY?</vt:lpstr>
      <vt:lpstr>COLORS</vt:lpstr>
      <vt:lpstr>EXERCISE</vt:lpstr>
      <vt:lpstr>WHAT’S YOUR FAVORITE COLOR?</vt:lpstr>
      <vt:lpstr>WHAT’S YOUR FAVORITE COLOR?</vt:lpstr>
      <vt:lpstr>ANIMALS</vt:lpstr>
      <vt:lpstr>ANIMALS</vt:lpstr>
      <vt:lpstr>ANIMALS</vt:lpstr>
      <vt:lpstr>ANIMALS</vt:lpstr>
      <vt:lpstr>ANIMALS</vt:lpstr>
      <vt:lpstr>ANIMALS</vt:lpstr>
      <vt:lpstr>FARM ANIMALS</vt:lpstr>
      <vt:lpstr>WILD ANIMALS</vt:lpstr>
      <vt:lpstr>FAVORITE ANIMALS</vt:lpstr>
      <vt:lpstr>FAVORITE ANIMALS</vt:lpstr>
      <vt:lpstr>EXERCISE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ENGLISH</dc:title>
  <dc:creator>Maruša</dc:creator>
  <cp:lastModifiedBy>marusa.maligoj@gmail.com</cp:lastModifiedBy>
  <cp:revision>107</cp:revision>
  <dcterms:created xsi:type="dcterms:W3CDTF">2017-09-20T18:32:24Z</dcterms:created>
  <dcterms:modified xsi:type="dcterms:W3CDTF">2020-04-02T12:48:09Z</dcterms:modified>
</cp:coreProperties>
</file>