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</p:sldMasterIdLst>
  <p:sldIdLst>
    <p:sldId id="256" r:id="rId2"/>
    <p:sldId id="262" r:id="rId3"/>
    <p:sldId id="263" r:id="rId4"/>
    <p:sldId id="264" r:id="rId5"/>
    <p:sldId id="257" r:id="rId6"/>
    <p:sldId id="266" r:id="rId7"/>
    <p:sldId id="267" r:id="rId8"/>
    <p:sldId id="268" r:id="rId9"/>
    <p:sldId id="269" r:id="rId10"/>
    <p:sldId id="271" r:id="rId11"/>
    <p:sldId id="272" r:id="rId12"/>
    <p:sldId id="274" r:id="rId13"/>
    <p:sldId id="273" r:id="rId14"/>
    <p:sldId id="275" r:id="rId15"/>
    <p:sldId id="276" r:id="rId16"/>
    <p:sldId id="265" r:id="rId17"/>
    <p:sldId id="258" r:id="rId18"/>
    <p:sldId id="260" r:id="rId19"/>
    <p:sldId id="259" r:id="rId20"/>
    <p:sldId id="277" r:id="rId21"/>
    <p:sldId id="261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716" y="5673725"/>
            <a:ext cx="103822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798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85401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6207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19204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69" y="2905125"/>
            <a:ext cx="103822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621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8838015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0791067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13494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39962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8635" y="5673725"/>
            <a:ext cx="103822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93127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8635" y="5673725"/>
            <a:ext cx="103822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514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l-SI" smtClean="0"/>
              <a:t>www.mojeznanje.si</a:t>
            </a:r>
            <a:endParaRPr lang="sl-SI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575" y="5646772"/>
            <a:ext cx="103822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333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BUSINESS ENGLISH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Začetni teČaj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67192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VISITORS</a:t>
            </a:r>
            <a:endParaRPr lang="sl-SI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51678" y="1360449"/>
            <a:ext cx="10178322" cy="5151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l-SI" dirty="0" smtClean="0"/>
              <a:t>TEŽAVE Z IMENI:</a:t>
            </a:r>
          </a:p>
          <a:p>
            <a:r>
              <a:rPr lang="sl-SI" dirty="0" err="1" smtClean="0"/>
              <a:t>I'm</a:t>
            </a:r>
            <a:r>
              <a:rPr lang="sl-SI" dirty="0" smtClean="0"/>
              <a:t> </a:t>
            </a:r>
            <a:r>
              <a:rPr lang="sl-SI" dirty="0" err="1"/>
              <a:t>sorry</a:t>
            </a:r>
            <a:r>
              <a:rPr lang="sl-SI" dirty="0"/>
              <a:t>, </a:t>
            </a:r>
            <a:r>
              <a:rPr lang="sl-SI" dirty="0" err="1"/>
              <a:t>can</a:t>
            </a:r>
            <a:r>
              <a:rPr lang="sl-SI" dirty="0"/>
              <a:t>/</a:t>
            </a:r>
            <a:r>
              <a:rPr lang="sl-SI" dirty="0" err="1"/>
              <a:t>could</a:t>
            </a:r>
            <a:r>
              <a:rPr lang="sl-SI" dirty="0"/>
              <a:t> </a:t>
            </a:r>
            <a:r>
              <a:rPr lang="sl-SI" dirty="0" err="1"/>
              <a:t>you</a:t>
            </a:r>
            <a:r>
              <a:rPr lang="sl-SI" dirty="0"/>
              <a:t> </a:t>
            </a:r>
            <a:r>
              <a:rPr lang="sl-SI" dirty="0" err="1"/>
              <a:t>repeat</a:t>
            </a:r>
            <a:r>
              <a:rPr lang="sl-SI" dirty="0"/>
              <a:t> </a:t>
            </a:r>
            <a:r>
              <a:rPr lang="sl-SI" dirty="0" err="1"/>
              <a:t>your</a:t>
            </a:r>
            <a:r>
              <a:rPr lang="sl-SI" dirty="0"/>
              <a:t> name/</a:t>
            </a:r>
            <a:r>
              <a:rPr lang="sl-SI" dirty="0" err="1"/>
              <a:t>surname</a:t>
            </a:r>
            <a:r>
              <a:rPr lang="sl-SI" dirty="0"/>
              <a:t>/last name?</a:t>
            </a:r>
            <a:endParaRPr lang="en-GB" dirty="0"/>
          </a:p>
          <a:p>
            <a:r>
              <a:rPr lang="sl-SI" dirty="0" err="1" smtClean="0"/>
              <a:t>Sorry</a:t>
            </a:r>
            <a:r>
              <a:rPr lang="sl-SI" dirty="0"/>
              <a:t>, I </a:t>
            </a:r>
            <a:r>
              <a:rPr lang="sl-SI" dirty="0" err="1"/>
              <a:t>didn't</a:t>
            </a:r>
            <a:r>
              <a:rPr lang="sl-SI" dirty="0"/>
              <a:t> </a:t>
            </a:r>
            <a:r>
              <a:rPr lang="sl-SI" dirty="0" err="1"/>
              <a:t>catch</a:t>
            </a:r>
            <a:r>
              <a:rPr lang="sl-SI" dirty="0"/>
              <a:t> </a:t>
            </a:r>
            <a:r>
              <a:rPr lang="sl-SI" dirty="0" err="1"/>
              <a:t>your</a:t>
            </a:r>
            <a:r>
              <a:rPr lang="sl-SI" dirty="0"/>
              <a:t> name. </a:t>
            </a:r>
            <a:r>
              <a:rPr lang="sl-SI" dirty="0" err="1"/>
              <a:t>Can</a:t>
            </a:r>
            <a:r>
              <a:rPr lang="sl-SI" dirty="0"/>
              <a:t> </a:t>
            </a:r>
            <a:r>
              <a:rPr lang="sl-SI" dirty="0" err="1"/>
              <a:t>you</a:t>
            </a:r>
            <a:r>
              <a:rPr lang="sl-SI" dirty="0"/>
              <a:t> </a:t>
            </a:r>
            <a:r>
              <a:rPr lang="sl-SI" dirty="0" err="1"/>
              <a:t>repeat</a:t>
            </a:r>
            <a:r>
              <a:rPr lang="sl-SI" dirty="0"/>
              <a:t> it?</a:t>
            </a:r>
            <a:br>
              <a:rPr lang="sl-SI" dirty="0"/>
            </a:br>
            <a:r>
              <a:rPr lang="sl-SI" dirty="0" err="1" smtClean="0"/>
              <a:t>I'm</a:t>
            </a:r>
            <a:r>
              <a:rPr lang="sl-SI" dirty="0" smtClean="0"/>
              <a:t> </a:t>
            </a:r>
            <a:r>
              <a:rPr lang="sl-SI" dirty="0" err="1"/>
              <a:t>sorry</a:t>
            </a:r>
            <a:r>
              <a:rPr lang="sl-SI" dirty="0"/>
              <a:t>, </a:t>
            </a:r>
            <a:r>
              <a:rPr lang="sl-SI" dirty="0" err="1"/>
              <a:t>did</a:t>
            </a:r>
            <a:r>
              <a:rPr lang="sl-SI" dirty="0"/>
              <a:t> </a:t>
            </a:r>
            <a:r>
              <a:rPr lang="sl-SI" dirty="0" err="1"/>
              <a:t>you</a:t>
            </a:r>
            <a:r>
              <a:rPr lang="sl-SI" dirty="0"/>
              <a:t> </a:t>
            </a:r>
            <a:r>
              <a:rPr lang="sl-SI" dirty="0" err="1"/>
              <a:t>say</a:t>
            </a:r>
            <a:r>
              <a:rPr lang="sl-SI" dirty="0"/>
              <a:t> Harry </a:t>
            </a:r>
            <a:r>
              <a:rPr lang="sl-SI" dirty="0" err="1"/>
              <a:t>or</a:t>
            </a:r>
            <a:r>
              <a:rPr lang="sl-SI" dirty="0"/>
              <a:t> Harrison?</a:t>
            </a:r>
            <a:endParaRPr lang="en-GB" dirty="0"/>
          </a:p>
          <a:p>
            <a:r>
              <a:rPr lang="sl-SI" dirty="0" err="1" smtClean="0"/>
              <a:t>Sorry</a:t>
            </a:r>
            <a:r>
              <a:rPr lang="sl-SI" dirty="0"/>
              <a:t>, </a:t>
            </a:r>
            <a:r>
              <a:rPr lang="sl-SI" dirty="0" err="1"/>
              <a:t>I've</a:t>
            </a:r>
            <a:r>
              <a:rPr lang="sl-SI" dirty="0"/>
              <a:t> </a:t>
            </a:r>
            <a:r>
              <a:rPr lang="sl-SI" dirty="0" err="1"/>
              <a:t>lost</a:t>
            </a:r>
            <a:r>
              <a:rPr lang="sl-SI" dirty="0"/>
              <a:t> </a:t>
            </a:r>
            <a:r>
              <a:rPr lang="sl-SI" dirty="0" err="1"/>
              <a:t>your</a:t>
            </a:r>
            <a:r>
              <a:rPr lang="sl-SI" dirty="0"/>
              <a:t> name. </a:t>
            </a:r>
            <a:r>
              <a:rPr lang="sl-SI" dirty="0" err="1"/>
              <a:t>Can</a:t>
            </a:r>
            <a:r>
              <a:rPr lang="sl-SI" dirty="0"/>
              <a:t> </a:t>
            </a:r>
            <a:r>
              <a:rPr lang="sl-SI" dirty="0" err="1"/>
              <a:t>you</a:t>
            </a:r>
            <a:r>
              <a:rPr lang="sl-SI" dirty="0"/>
              <a:t> </a:t>
            </a:r>
            <a:r>
              <a:rPr lang="sl-SI" dirty="0" err="1"/>
              <a:t>repeat</a:t>
            </a:r>
            <a:r>
              <a:rPr lang="sl-SI" dirty="0"/>
              <a:t> it?</a:t>
            </a:r>
            <a:endParaRPr lang="en-GB" dirty="0"/>
          </a:p>
          <a:p>
            <a:r>
              <a:rPr lang="sl-SI" dirty="0" err="1" smtClean="0"/>
              <a:t>Could</a:t>
            </a:r>
            <a:r>
              <a:rPr lang="sl-SI" dirty="0" smtClean="0"/>
              <a:t> </a:t>
            </a:r>
            <a:r>
              <a:rPr lang="sl-SI" dirty="0" err="1"/>
              <a:t>you</a:t>
            </a:r>
            <a:r>
              <a:rPr lang="sl-SI" dirty="0"/>
              <a:t> </a:t>
            </a:r>
            <a:r>
              <a:rPr lang="sl-SI" dirty="0" err="1"/>
              <a:t>spell</a:t>
            </a:r>
            <a:r>
              <a:rPr lang="sl-SI" dirty="0"/>
              <a:t> </a:t>
            </a:r>
            <a:r>
              <a:rPr lang="sl-SI" dirty="0" err="1"/>
              <a:t>your</a:t>
            </a:r>
            <a:r>
              <a:rPr lang="sl-SI" dirty="0"/>
              <a:t> name, </a:t>
            </a:r>
            <a:r>
              <a:rPr lang="sl-SI" dirty="0" err="1"/>
              <a:t>please</a:t>
            </a:r>
            <a:r>
              <a:rPr lang="sl-SI" dirty="0"/>
              <a:t>? </a:t>
            </a:r>
            <a:endParaRPr lang="en-GB" dirty="0"/>
          </a:p>
          <a:p>
            <a:r>
              <a:rPr lang="sl-SI" dirty="0" smtClean="0"/>
              <a:t>How </a:t>
            </a:r>
            <a:r>
              <a:rPr lang="sl-SI" dirty="0"/>
              <a:t>do </a:t>
            </a:r>
            <a:r>
              <a:rPr lang="sl-SI" dirty="0" err="1"/>
              <a:t>you</a:t>
            </a:r>
            <a:r>
              <a:rPr lang="sl-SI" dirty="0"/>
              <a:t> </a:t>
            </a:r>
            <a:r>
              <a:rPr lang="sl-SI" dirty="0" err="1"/>
              <a:t>spell</a:t>
            </a:r>
            <a:r>
              <a:rPr lang="sl-SI" dirty="0"/>
              <a:t> </a:t>
            </a:r>
            <a:r>
              <a:rPr lang="sl-SI" dirty="0" err="1"/>
              <a:t>that</a:t>
            </a:r>
            <a:r>
              <a:rPr lang="sl-SI" dirty="0"/>
              <a:t>?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4581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INTRODUCTION</a:t>
            </a:r>
            <a:endParaRPr lang="sl-SI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51678" y="1360449"/>
            <a:ext cx="10178322" cy="51518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l-SI" dirty="0" smtClean="0"/>
              <a:t>INTRODUCING OURSELVES</a:t>
            </a:r>
          </a:p>
          <a:p>
            <a:r>
              <a:rPr lang="sl-SI" dirty="0" smtClean="0"/>
              <a:t>Hi/</a:t>
            </a:r>
            <a:r>
              <a:rPr lang="sl-SI" dirty="0" err="1" smtClean="0"/>
              <a:t>Hello</a:t>
            </a:r>
            <a:r>
              <a:rPr lang="sl-SI" dirty="0" smtClean="0"/>
              <a:t> </a:t>
            </a:r>
            <a:r>
              <a:rPr lang="sl-SI" dirty="0"/>
              <a:t>(pozdravi od prej)</a:t>
            </a:r>
            <a:endParaRPr lang="en-GB" dirty="0"/>
          </a:p>
          <a:p>
            <a:r>
              <a:rPr lang="sl-SI" dirty="0" err="1" smtClean="0"/>
              <a:t>Allow</a:t>
            </a:r>
            <a:r>
              <a:rPr lang="sl-SI" dirty="0" smtClean="0"/>
              <a:t> </a:t>
            </a:r>
            <a:r>
              <a:rPr lang="sl-SI" dirty="0"/>
              <a:t>me to </a:t>
            </a:r>
            <a:r>
              <a:rPr lang="sl-SI" dirty="0" err="1"/>
              <a:t>introduce</a:t>
            </a:r>
            <a:r>
              <a:rPr lang="sl-SI" dirty="0"/>
              <a:t> </a:t>
            </a:r>
            <a:r>
              <a:rPr lang="sl-SI" dirty="0" err="1"/>
              <a:t>myself</a:t>
            </a:r>
            <a:r>
              <a:rPr lang="sl-SI" dirty="0"/>
              <a:t>, </a:t>
            </a:r>
            <a:r>
              <a:rPr lang="sl-SI" dirty="0" err="1"/>
              <a:t>I'm</a:t>
            </a:r>
            <a:r>
              <a:rPr lang="sl-SI" dirty="0"/>
              <a:t> ...</a:t>
            </a:r>
            <a:endParaRPr lang="en-GB" dirty="0"/>
          </a:p>
          <a:p>
            <a:r>
              <a:rPr lang="sl-SI" dirty="0" err="1" smtClean="0"/>
              <a:t>May</a:t>
            </a:r>
            <a:r>
              <a:rPr lang="sl-SI" dirty="0" smtClean="0"/>
              <a:t> </a:t>
            </a:r>
            <a:r>
              <a:rPr lang="sl-SI" dirty="0"/>
              <a:t>I </a:t>
            </a:r>
            <a:r>
              <a:rPr lang="sl-SI" dirty="0" err="1"/>
              <a:t>introduce</a:t>
            </a:r>
            <a:r>
              <a:rPr lang="sl-SI" dirty="0"/>
              <a:t> </a:t>
            </a:r>
            <a:r>
              <a:rPr lang="sl-SI" dirty="0" err="1"/>
              <a:t>myself</a:t>
            </a:r>
            <a:r>
              <a:rPr lang="sl-SI" dirty="0"/>
              <a:t>?</a:t>
            </a:r>
            <a:endParaRPr lang="en-GB" dirty="0"/>
          </a:p>
          <a:p>
            <a:r>
              <a:rPr lang="sl-SI" dirty="0" err="1" smtClean="0"/>
              <a:t>I'm</a:t>
            </a:r>
            <a:r>
              <a:rPr lang="sl-SI" dirty="0" smtClean="0"/>
              <a:t> </a:t>
            </a:r>
            <a:r>
              <a:rPr lang="sl-SI" dirty="0"/>
              <a:t>... </a:t>
            </a:r>
            <a:r>
              <a:rPr lang="sl-SI" dirty="0" err="1"/>
              <a:t>My</a:t>
            </a:r>
            <a:r>
              <a:rPr lang="sl-SI" dirty="0"/>
              <a:t> name is ... </a:t>
            </a:r>
            <a:r>
              <a:rPr lang="sl-SI" dirty="0" err="1"/>
              <a:t>from</a:t>
            </a:r>
            <a:r>
              <a:rPr lang="sl-SI" dirty="0"/>
              <a:t> ...</a:t>
            </a:r>
            <a:endParaRPr lang="en-GB" dirty="0"/>
          </a:p>
          <a:p>
            <a:r>
              <a:rPr lang="sl-SI" dirty="0" smtClean="0"/>
              <a:t>I </a:t>
            </a:r>
            <a:r>
              <a:rPr lang="sl-SI" dirty="0" err="1"/>
              <a:t>work</a:t>
            </a:r>
            <a:r>
              <a:rPr lang="sl-SI" dirty="0"/>
              <a:t> </a:t>
            </a:r>
            <a:r>
              <a:rPr lang="sl-SI" dirty="0" err="1"/>
              <a:t>for</a:t>
            </a:r>
            <a:r>
              <a:rPr lang="sl-SI" dirty="0"/>
              <a:t> ... / at </a:t>
            </a:r>
            <a:r>
              <a:rPr lang="sl-SI" dirty="0" smtClean="0"/>
              <a:t>... in </a:t>
            </a:r>
            <a:r>
              <a:rPr lang="sl-SI" dirty="0" err="1" smtClean="0"/>
              <a:t>the</a:t>
            </a:r>
            <a:r>
              <a:rPr lang="sl-SI" dirty="0" smtClean="0"/>
              <a:t> (</a:t>
            </a:r>
            <a:r>
              <a:rPr lang="sl-SI" dirty="0" err="1" smtClean="0"/>
              <a:t>department</a:t>
            </a:r>
            <a:r>
              <a:rPr lang="sl-SI" dirty="0" smtClean="0"/>
              <a:t>) …</a:t>
            </a:r>
          </a:p>
          <a:p>
            <a:r>
              <a:rPr lang="sl-SI" dirty="0"/>
              <a:t>I </a:t>
            </a:r>
            <a:r>
              <a:rPr lang="sl-SI" dirty="0" err="1"/>
              <a:t>am</a:t>
            </a:r>
            <a:r>
              <a:rPr lang="sl-SI" dirty="0"/>
              <a:t> a/</a:t>
            </a:r>
            <a:r>
              <a:rPr lang="sl-SI" dirty="0" err="1"/>
              <a:t>an</a:t>
            </a:r>
            <a:r>
              <a:rPr lang="sl-SI" dirty="0"/>
              <a:t> … </a:t>
            </a:r>
            <a:r>
              <a:rPr lang="sl-SI" dirty="0" err="1"/>
              <a:t>here</a:t>
            </a:r>
            <a:r>
              <a:rPr lang="sl-SI" dirty="0"/>
              <a:t> at (</a:t>
            </a:r>
            <a:r>
              <a:rPr lang="sl-SI" dirty="0" err="1"/>
              <a:t>company</a:t>
            </a:r>
            <a:r>
              <a:rPr lang="sl-SI" dirty="0"/>
              <a:t> name</a:t>
            </a:r>
            <a:r>
              <a:rPr lang="sl-SI" dirty="0" smtClean="0"/>
              <a:t>).</a:t>
            </a:r>
          </a:p>
          <a:p>
            <a:r>
              <a:rPr lang="sl-SI" dirty="0" err="1"/>
              <a:t>My</a:t>
            </a:r>
            <a:r>
              <a:rPr lang="sl-SI" dirty="0"/>
              <a:t> </a:t>
            </a:r>
            <a:r>
              <a:rPr lang="sl-SI" dirty="0" err="1"/>
              <a:t>work</a:t>
            </a:r>
            <a:r>
              <a:rPr lang="sl-SI" dirty="0"/>
              <a:t> </a:t>
            </a:r>
            <a:r>
              <a:rPr lang="sl-SI" dirty="0" err="1"/>
              <a:t>telephone</a:t>
            </a:r>
            <a:r>
              <a:rPr lang="sl-SI" dirty="0"/>
              <a:t> </a:t>
            </a:r>
            <a:r>
              <a:rPr lang="sl-SI" dirty="0" err="1"/>
              <a:t>number</a:t>
            </a:r>
            <a:r>
              <a:rPr lang="sl-SI" dirty="0"/>
              <a:t> is …</a:t>
            </a:r>
          </a:p>
          <a:p>
            <a:r>
              <a:rPr lang="sl-SI" dirty="0" err="1"/>
              <a:t>My</a:t>
            </a:r>
            <a:r>
              <a:rPr lang="sl-SI" dirty="0"/>
              <a:t> </a:t>
            </a:r>
            <a:r>
              <a:rPr lang="sl-SI" dirty="0" err="1"/>
              <a:t>extension</a:t>
            </a:r>
            <a:r>
              <a:rPr lang="sl-SI" dirty="0"/>
              <a:t> is …</a:t>
            </a:r>
          </a:p>
          <a:p>
            <a:r>
              <a:rPr lang="sl-SI" dirty="0" err="1" smtClean="0"/>
              <a:t>I’m</a:t>
            </a:r>
            <a:r>
              <a:rPr lang="sl-SI" dirty="0" smtClean="0"/>
              <a:t> </a:t>
            </a:r>
            <a:r>
              <a:rPr lang="sl-SI" dirty="0"/>
              <a:t>in </a:t>
            </a:r>
            <a:r>
              <a:rPr lang="sl-SI" dirty="0" err="1"/>
              <a:t>charge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</a:t>
            </a:r>
            <a:r>
              <a:rPr lang="sl-SI" dirty="0"/>
              <a:t>…</a:t>
            </a:r>
            <a:endParaRPr lang="en-GB" dirty="0"/>
          </a:p>
          <a:p>
            <a:r>
              <a:rPr lang="sl-SI" dirty="0" err="1" smtClean="0"/>
              <a:t>I’m</a:t>
            </a:r>
            <a:r>
              <a:rPr lang="sl-SI" dirty="0" smtClean="0"/>
              <a:t> </a:t>
            </a:r>
            <a:r>
              <a:rPr lang="sl-SI" dirty="0" err="1"/>
              <a:t>responsible</a:t>
            </a:r>
            <a:r>
              <a:rPr lang="sl-SI" dirty="0"/>
              <a:t> </a:t>
            </a:r>
            <a:r>
              <a:rPr lang="sl-SI" dirty="0" err="1"/>
              <a:t>for</a:t>
            </a:r>
            <a:r>
              <a:rPr lang="sl-SI" dirty="0"/>
              <a:t> </a:t>
            </a:r>
            <a:r>
              <a:rPr lang="sl-SI" dirty="0"/>
              <a:t>…</a:t>
            </a:r>
            <a:endParaRPr lang="en-GB" dirty="0"/>
          </a:p>
          <a:p>
            <a:r>
              <a:rPr lang="sl-SI" dirty="0" err="1" smtClean="0"/>
              <a:t>My</a:t>
            </a:r>
            <a:r>
              <a:rPr lang="sl-SI" dirty="0" smtClean="0"/>
              <a:t> </a:t>
            </a:r>
            <a:r>
              <a:rPr lang="sl-SI" dirty="0" err="1" smtClean="0"/>
              <a:t>responsibilities</a:t>
            </a:r>
            <a:r>
              <a:rPr lang="sl-SI" dirty="0" smtClean="0"/>
              <a:t> </a:t>
            </a:r>
            <a:r>
              <a:rPr lang="sl-SI" dirty="0" err="1" smtClean="0"/>
              <a:t>include</a:t>
            </a:r>
            <a:r>
              <a:rPr lang="sl-SI" dirty="0" smtClean="0"/>
              <a:t> …</a:t>
            </a:r>
            <a:endParaRPr lang="en-GB" dirty="0"/>
          </a:p>
          <a:p>
            <a:r>
              <a:rPr lang="sl-SI" dirty="0" err="1" smtClean="0"/>
              <a:t>My</a:t>
            </a:r>
            <a:r>
              <a:rPr lang="sl-SI" dirty="0" smtClean="0"/>
              <a:t> </a:t>
            </a:r>
            <a:r>
              <a:rPr lang="sl-SI" dirty="0" err="1"/>
              <a:t>job</a:t>
            </a:r>
            <a:r>
              <a:rPr lang="sl-SI" dirty="0"/>
              <a:t> </a:t>
            </a:r>
            <a:r>
              <a:rPr lang="sl-SI" dirty="0" err="1"/>
              <a:t>involves</a:t>
            </a:r>
            <a:r>
              <a:rPr lang="sl-SI" dirty="0"/>
              <a:t> </a:t>
            </a:r>
            <a:r>
              <a:rPr lang="sl-SI" dirty="0"/>
              <a:t>…</a:t>
            </a:r>
            <a:endParaRPr lang="en-GB" dirty="0"/>
          </a:p>
          <a:p>
            <a:r>
              <a:rPr lang="sl-SI" dirty="0" err="1" smtClean="0"/>
              <a:t>Informal</a:t>
            </a:r>
            <a:r>
              <a:rPr lang="sl-SI" dirty="0"/>
              <a:t>– I </a:t>
            </a:r>
            <a:r>
              <a:rPr lang="sl-SI" dirty="0" err="1" smtClean="0"/>
              <a:t>handle</a:t>
            </a:r>
            <a:r>
              <a:rPr lang="sl-SI" dirty="0"/>
              <a:t>…</a:t>
            </a:r>
            <a:endParaRPr lang="en-GB" dirty="0"/>
          </a:p>
          <a:p>
            <a:r>
              <a:rPr lang="sl-SI" dirty="0" smtClean="0"/>
              <a:t>I </a:t>
            </a:r>
            <a:r>
              <a:rPr lang="sl-SI" dirty="0" err="1"/>
              <a:t>oversee</a:t>
            </a:r>
            <a:r>
              <a:rPr lang="sl-SI" dirty="0"/>
              <a:t> </a:t>
            </a:r>
            <a:r>
              <a:rPr lang="sl-SI" dirty="0"/>
              <a:t>…</a:t>
            </a:r>
            <a:endParaRPr lang="en-GB" dirty="0"/>
          </a:p>
          <a:p>
            <a:r>
              <a:rPr lang="sl-SI" dirty="0" smtClean="0"/>
              <a:t>I </a:t>
            </a:r>
            <a:r>
              <a:rPr lang="sl-SI" dirty="0"/>
              <a:t>take </a:t>
            </a:r>
            <a:r>
              <a:rPr lang="sl-SI" dirty="0" err="1"/>
              <a:t>care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</a:t>
            </a:r>
            <a:r>
              <a:rPr lang="sl-SI" dirty="0"/>
              <a:t>…</a:t>
            </a:r>
            <a:endParaRPr lang="en-GB" dirty="0"/>
          </a:p>
          <a:p>
            <a:r>
              <a:rPr lang="sl-SI" dirty="0" smtClean="0"/>
              <a:t>I (</a:t>
            </a:r>
            <a:r>
              <a:rPr lang="sl-SI" dirty="0" err="1" smtClean="0"/>
              <a:t>mostly</a:t>
            </a:r>
            <a:r>
              <a:rPr lang="sl-SI" dirty="0" smtClean="0"/>
              <a:t>) </a:t>
            </a:r>
            <a:r>
              <a:rPr lang="sl-SI" dirty="0" err="1" smtClean="0"/>
              <a:t>deal</a:t>
            </a:r>
            <a:r>
              <a:rPr lang="sl-SI" dirty="0" smtClean="0"/>
              <a:t> </a:t>
            </a:r>
            <a:r>
              <a:rPr lang="sl-SI" dirty="0" err="1"/>
              <a:t>with</a:t>
            </a:r>
            <a:r>
              <a:rPr lang="sl-SI" dirty="0"/>
              <a:t> </a:t>
            </a:r>
            <a:r>
              <a:rPr lang="sl-SI" dirty="0" smtClean="0"/>
              <a:t>...</a:t>
            </a:r>
          </a:p>
          <a:p>
            <a:r>
              <a:rPr lang="sl-SI" dirty="0" err="1" smtClean="0"/>
              <a:t>I‘ve</a:t>
            </a:r>
            <a:r>
              <a:rPr lang="sl-SI" dirty="0" smtClean="0"/>
              <a:t> </a:t>
            </a:r>
            <a:r>
              <a:rPr lang="sl-SI" dirty="0" err="1" smtClean="0"/>
              <a:t>been</a:t>
            </a:r>
            <a:r>
              <a:rPr lang="sl-SI" dirty="0" smtClean="0"/>
              <a:t> </a:t>
            </a:r>
            <a:r>
              <a:rPr lang="sl-SI" dirty="0" err="1" smtClean="0"/>
              <a:t>with</a:t>
            </a:r>
            <a:r>
              <a:rPr lang="sl-SI" dirty="0" smtClean="0"/>
              <a:t> </a:t>
            </a:r>
            <a:r>
              <a:rPr lang="sl-SI" dirty="0" err="1" smtClean="0"/>
              <a:t>my</a:t>
            </a:r>
            <a:r>
              <a:rPr lang="sl-SI" dirty="0" smtClean="0"/>
              <a:t> </a:t>
            </a:r>
            <a:r>
              <a:rPr lang="sl-SI" dirty="0" err="1" smtClean="0"/>
              <a:t>company</a:t>
            </a:r>
            <a:r>
              <a:rPr lang="sl-SI" dirty="0" smtClean="0"/>
              <a:t> </a:t>
            </a:r>
            <a:r>
              <a:rPr lang="sl-SI" dirty="0" err="1" smtClean="0"/>
              <a:t>for</a:t>
            </a:r>
            <a:r>
              <a:rPr lang="sl-SI" dirty="0" smtClean="0"/>
              <a:t> (period </a:t>
            </a:r>
            <a:r>
              <a:rPr lang="sl-SI" dirty="0" err="1" smtClean="0"/>
              <a:t>of</a:t>
            </a:r>
            <a:r>
              <a:rPr lang="sl-SI" dirty="0" smtClean="0"/>
              <a:t> time)/</a:t>
            </a:r>
            <a:r>
              <a:rPr lang="sl-SI" dirty="0" err="1" smtClean="0"/>
              <a:t>I‘ve</a:t>
            </a:r>
            <a:r>
              <a:rPr lang="sl-SI" dirty="0" smtClean="0"/>
              <a:t> </a:t>
            </a:r>
            <a:r>
              <a:rPr lang="sl-SI" dirty="0" err="1" smtClean="0"/>
              <a:t>worked</a:t>
            </a:r>
            <a:r>
              <a:rPr lang="sl-SI" dirty="0" smtClean="0"/>
              <a:t> at (</a:t>
            </a:r>
            <a:r>
              <a:rPr lang="sl-SI" dirty="0" err="1" smtClean="0"/>
              <a:t>company</a:t>
            </a:r>
            <a:r>
              <a:rPr lang="sl-SI" dirty="0" smtClean="0"/>
              <a:t> name) </a:t>
            </a:r>
            <a:r>
              <a:rPr lang="sl-SI" dirty="0" err="1" smtClean="0"/>
              <a:t>for</a:t>
            </a:r>
            <a:r>
              <a:rPr lang="sl-SI" dirty="0" smtClean="0"/>
              <a:t> …/</a:t>
            </a:r>
            <a:r>
              <a:rPr lang="sl-SI" dirty="0" err="1" smtClean="0"/>
              <a:t>since</a:t>
            </a:r>
            <a:r>
              <a:rPr lang="sl-SI" dirty="0" smtClean="0"/>
              <a:t> …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5177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INTRODUCTION</a:t>
            </a:r>
            <a:endParaRPr lang="sl-SI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51678" y="1360449"/>
            <a:ext cx="10178322" cy="5151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l-SI" dirty="0" smtClean="0"/>
              <a:t>INTRODUCING OURSELVES</a:t>
            </a:r>
          </a:p>
          <a:p>
            <a:r>
              <a:rPr lang="sl-SI" dirty="0" smtClean="0"/>
              <a:t>Hi</a:t>
            </a:r>
            <a:r>
              <a:rPr lang="sl-SI" dirty="0"/>
              <a:t>. I </a:t>
            </a:r>
            <a:r>
              <a:rPr lang="sl-SI" dirty="0" err="1"/>
              <a:t>don't</a:t>
            </a:r>
            <a:r>
              <a:rPr lang="sl-SI" dirty="0"/>
              <a:t> </a:t>
            </a:r>
            <a:r>
              <a:rPr lang="sl-SI" dirty="0" err="1"/>
              <a:t>think</a:t>
            </a:r>
            <a:r>
              <a:rPr lang="sl-SI" dirty="0"/>
              <a:t> </a:t>
            </a:r>
            <a:r>
              <a:rPr lang="sl-SI" dirty="0" err="1"/>
              <a:t>we've</a:t>
            </a:r>
            <a:r>
              <a:rPr lang="sl-SI" dirty="0"/>
              <a:t> met </a:t>
            </a:r>
            <a:r>
              <a:rPr lang="sl-SI" dirty="0" err="1"/>
              <a:t>before</a:t>
            </a:r>
            <a:r>
              <a:rPr lang="sl-SI" dirty="0"/>
              <a:t>.</a:t>
            </a:r>
            <a:br>
              <a:rPr lang="sl-SI" dirty="0"/>
            </a:br>
            <a:r>
              <a:rPr lang="sl-SI" dirty="0" err="1" smtClean="0"/>
              <a:t>Have</a:t>
            </a:r>
            <a:r>
              <a:rPr lang="sl-SI" dirty="0" smtClean="0"/>
              <a:t> </a:t>
            </a:r>
            <a:r>
              <a:rPr lang="sl-SI" dirty="0" err="1"/>
              <a:t>we</a:t>
            </a:r>
            <a:r>
              <a:rPr lang="sl-SI" dirty="0"/>
              <a:t> met </a:t>
            </a:r>
            <a:r>
              <a:rPr lang="sl-SI" dirty="0" err="1"/>
              <a:t>before</a:t>
            </a:r>
            <a:r>
              <a:rPr lang="sl-SI" dirty="0"/>
              <a:t>?</a:t>
            </a:r>
            <a:br>
              <a:rPr lang="sl-SI" dirty="0"/>
            </a:br>
            <a:r>
              <a:rPr lang="sl-SI" dirty="0" smtClean="0"/>
              <a:t>I </a:t>
            </a:r>
            <a:r>
              <a:rPr lang="sl-SI" dirty="0" err="1"/>
              <a:t>think</a:t>
            </a:r>
            <a:r>
              <a:rPr lang="sl-SI" dirty="0"/>
              <a:t> </a:t>
            </a:r>
            <a:r>
              <a:rPr lang="sl-SI" dirty="0" err="1"/>
              <a:t>we've</a:t>
            </a:r>
            <a:r>
              <a:rPr lang="sl-SI" dirty="0"/>
              <a:t> met </a:t>
            </a:r>
            <a:r>
              <a:rPr lang="sl-SI" dirty="0" err="1" smtClean="0"/>
              <a:t>before</a:t>
            </a:r>
            <a:r>
              <a:rPr lang="sl-SI" dirty="0" smtClean="0"/>
              <a:t> … at …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3613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INTRODUCTION</a:t>
            </a:r>
            <a:endParaRPr lang="sl-SI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51678" y="1360449"/>
            <a:ext cx="10178322" cy="5151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l-SI" dirty="0" smtClean="0"/>
              <a:t>INTRODUCING OTHERS</a:t>
            </a:r>
          </a:p>
          <a:p>
            <a:r>
              <a:rPr lang="sl-SI" dirty="0" smtClean="0"/>
              <a:t>Hi/</a:t>
            </a:r>
            <a:r>
              <a:rPr lang="sl-SI" dirty="0" err="1" smtClean="0"/>
              <a:t>Hello</a:t>
            </a:r>
            <a:r>
              <a:rPr lang="sl-SI" dirty="0" smtClean="0"/>
              <a:t> </a:t>
            </a:r>
            <a:r>
              <a:rPr lang="sl-SI" dirty="0"/>
              <a:t>(pozdravi od prej)</a:t>
            </a:r>
            <a:endParaRPr lang="en-GB" dirty="0"/>
          </a:p>
          <a:p>
            <a:r>
              <a:rPr lang="sl-SI" dirty="0" err="1" smtClean="0"/>
              <a:t>Allow</a:t>
            </a:r>
            <a:r>
              <a:rPr lang="sl-SI" dirty="0" smtClean="0"/>
              <a:t> </a:t>
            </a:r>
            <a:r>
              <a:rPr lang="sl-SI" dirty="0"/>
              <a:t>me to </a:t>
            </a:r>
            <a:r>
              <a:rPr lang="sl-SI" dirty="0" err="1"/>
              <a:t>introduce</a:t>
            </a:r>
            <a:r>
              <a:rPr lang="sl-SI" dirty="0"/>
              <a:t> ... </a:t>
            </a:r>
            <a:r>
              <a:rPr lang="sl-SI" dirty="0" err="1"/>
              <a:t>She</a:t>
            </a:r>
            <a:r>
              <a:rPr lang="sl-SI" dirty="0"/>
              <a:t>/he/</a:t>
            </a:r>
            <a:r>
              <a:rPr lang="sl-SI" dirty="0" err="1"/>
              <a:t>they</a:t>
            </a:r>
            <a:r>
              <a:rPr lang="sl-SI" dirty="0"/>
              <a:t> ...</a:t>
            </a:r>
            <a:endParaRPr lang="en-GB" dirty="0"/>
          </a:p>
          <a:p>
            <a:r>
              <a:rPr lang="sl-SI" dirty="0" err="1" smtClean="0"/>
              <a:t>May</a:t>
            </a:r>
            <a:r>
              <a:rPr lang="sl-SI" dirty="0" smtClean="0"/>
              <a:t> </a:t>
            </a:r>
            <a:r>
              <a:rPr lang="sl-SI" dirty="0"/>
              <a:t>I </a:t>
            </a:r>
            <a:r>
              <a:rPr lang="sl-SI" dirty="0" err="1"/>
              <a:t>introduce</a:t>
            </a:r>
            <a:r>
              <a:rPr lang="sl-SI" dirty="0"/>
              <a:t> ... / </a:t>
            </a:r>
            <a:r>
              <a:rPr lang="sl-SI" dirty="0" err="1"/>
              <a:t>May</a:t>
            </a:r>
            <a:r>
              <a:rPr lang="sl-SI" dirty="0"/>
              <a:t> I </a:t>
            </a:r>
            <a:r>
              <a:rPr lang="sl-SI" dirty="0" err="1"/>
              <a:t>introduce</a:t>
            </a:r>
            <a:r>
              <a:rPr lang="sl-SI" dirty="0"/>
              <a:t> </a:t>
            </a:r>
            <a:r>
              <a:rPr lang="sl-SI" dirty="0" err="1"/>
              <a:t>you</a:t>
            </a:r>
            <a:r>
              <a:rPr lang="sl-SI" dirty="0"/>
              <a:t> to ...</a:t>
            </a:r>
            <a:endParaRPr lang="en-GB" dirty="0"/>
          </a:p>
          <a:p>
            <a:r>
              <a:rPr lang="sl-SI" dirty="0" err="1" smtClean="0"/>
              <a:t>I'd</a:t>
            </a:r>
            <a:r>
              <a:rPr lang="sl-SI" dirty="0" smtClean="0"/>
              <a:t> </a:t>
            </a:r>
            <a:r>
              <a:rPr lang="sl-SI" dirty="0"/>
              <a:t>like to </a:t>
            </a:r>
            <a:r>
              <a:rPr lang="sl-SI" dirty="0" err="1"/>
              <a:t>introduce</a:t>
            </a:r>
            <a:r>
              <a:rPr lang="sl-SI" dirty="0"/>
              <a:t> </a:t>
            </a:r>
            <a:r>
              <a:rPr lang="sl-SI" dirty="0" smtClean="0"/>
              <a:t>...</a:t>
            </a:r>
          </a:p>
          <a:p>
            <a:r>
              <a:rPr lang="sl-SI" dirty="0" err="1" smtClean="0"/>
              <a:t>Excuse</a:t>
            </a:r>
            <a:r>
              <a:rPr lang="sl-SI" dirty="0" smtClean="0"/>
              <a:t> </a:t>
            </a:r>
            <a:r>
              <a:rPr lang="sl-SI" dirty="0"/>
              <a:t>me, </a:t>
            </a:r>
            <a:r>
              <a:rPr lang="sl-SI" dirty="0" err="1"/>
              <a:t>may</a:t>
            </a:r>
            <a:r>
              <a:rPr lang="sl-SI" dirty="0"/>
              <a:t> I ... (</a:t>
            </a:r>
            <a:r>
              <a:rPr lang="sl-SI" dirty="0" err="1"/>
              <a:t>can</a:t>
            </a:r>
            <a:r>
              <a:rPr lang="sl-SI" dirty="0"/>
              <a:t> I) </a:t>
            </a:r>
            <a:endParaRPr lang="sl-SI" dirty="0" smtClean="0"/>
          </a:p>
          <a:p>
            <a:r>
              <a:rPr lang="sl-SI" dirty="0" err="1" smtClean="0"/>
              <a:t>This</a:t>
            </a:r>
            <a:r>
              <a:rPr lang="sl-SI" dirty="0" smtClean="0"/>
              <a:t> </a:t>
            </a:r>
            <a:r>
              <a:rPr lang="sl-SI" dirty="0"/>
              <a:t>is </a:t>
            </a:r>
            <a:r>
              <a:rPr lang="sl-SI" dirty="0" err="1"/>
              <a:t>my</a:t>
            </a:r>
            <a:r>
              <a:rPr lang="sl-SI" dirty="0"/>
              <a:t> </a:t>
            </a:r>
            <a:r>
              <a:rPr lang="sl-SI" dirty="0" err="1"/>
              <a:t>colleague</a:t>
            </a:r>
            <a:r>
              <a:rPr lang="sl-SI" dirty="0"/>
              <a:t> ... </a:t>
            </a:r>
            <a:endParaRPr lang="en-GB" dirty="0"/>
          </a:p>
          <a:p>
            <a:r>
              <a:rPr lang="sl-SI" dirty="0" err="1" smtClean="0"/>
              <a:t>I'd</a:t>
            </a:r>
            <a:r>
              <a:rPr lang="sl-SI" dirty="0" smtClean="0"/>
              <a:t> </a:t>
            </a:r>
            <a:r>
              <a:rPr lang="sl-SI" dirty="0"/>
              <a:t>like </a:t>
            </a:r>
            <a:r>
              <a:rPr lang="sl-SI" dirty="0" err="1"/>
              <a:t>you</a:t>
            </a:r>
            <a:r>
              <a:rPr lang="sl-SI" dirty="0"/>
              <a:t> to </a:t>
            </a:r>
            <a:r>
              <a:rPr lang="sl-SI" dirty="0" err="1"/>
              <a:t>meet</a:t>
            </a:r>
            <a:r>
              <a:rPr lang="sl-SI" dirty="0"/>
              <a:t> ... (</a:t>
            </a:r>
            <a:r>
              <a:rPr lang="sl-SI" dirty="0" err="1"/>
              <a:t>inf</a:t>
            </a:r>
            <a:r>
              <a:rPr lang="sl-SI" dirty="0"/>
              <a:t>)</a:t>
            </a:r>
            <a:endParaRPr lang="en-GB" dirty="0"/>
          </a:p>
          <a:p>
            <a:r>
              <a:rPr lang="sl-SI" dirty="0" err="1" smtClean="0"/>
              <a:t>This</a:t>
            </a:r>
            <a:r>
              <a:rPr lang="sl-SI" dirty="0" smtClean="0"/>
              <a:t> </a:t>
            </a:r>
            <a:r>
              <a:rPr lang="sl-SI" dirty="0"/>
              <a:t>is ... (</a:t>
            </a:r>
            <a:r>
              <a:rPr lang="sl-SI" dirty="0" err="1"/>
              <a:t>inf</a:t>
            </a:r>
            <a:r>
              <a:rPr lang="sl-SI" dirty="0" smtClean="0"/>
              <a:t>)</a:t>
            </a:r>
          </a:p>
          <a:p>
            <a:r>
              <a:rPr lang="sl-SI" dirty="0" err="1" smtClean="0"/>
              <a:t>Have</a:t>
            </a:r>
            <a:r>
              <a:rPr lang="sl-SI" dirty="0" smtClean="0"/>
              <a:t> </a:t>
            </a:r>
            <a:r>
              <a:rPr lang="sl-SI" dirty="0" err="1" smtClean="0"/>
              <a:t>you</a:t>
            </a:r>
            <a:r>
              <a:rPr lang="sl-SI" dirty="0" smtClean="0"/>
              <a:t> met … (</a:t>
            </a:r>
            <a:r>
              <a:rPr lang="sl-SI" dirty="0" err="1" smtClean="0"/>
              <a:t>inf</a:t>
            </a:r>
            <a:r>
              <a:rPr lang="sl-SI" dirty="0" smtClean="0"/>
              <a:t>)</a:t>
            </a:r>
            <a:endParaRPr lang="en-GB" dirty="0"/>
          </a:p>
          <a:p>
            <a:r>
              <a:rPr lang="sl-SI" dirty="0"/>
              <a:t>(nato isto kot prej, z drugimi zaimki)</a:t>
            </a:r>
            <a:endParaRPr lang="sl-SI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sl-SI" dirty="0" smtClean="0"/>
          </a:p>
          <a:p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6378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INTRODUCING OUR COMPANY</a:t>
            </a:r>
            <a:endParaRPr lang="sl-SI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51678" y="1360449"/>
            <a:ext cx="10178322" cy="51518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 err="1"/>
              <a:t>Our</a:t>
            </a:r>
            <a:r>
              <a:rPr lang="sl-SI" dirty="0"/>
              <a:t> </a:t>
            </a:r>
            <a:r>
              <a:rPr lang="sl-SI" dirty="0" err="1"/>
              <a:t>company</a:t>
            </a:r>
            <a:r>
              <a:rPr lang="sl-SI" dirty="0"/>
              <a:t> </a:t>
            </a:r>
            <a:r>
              <a:rPr lang="sl-SI" dirty="0" err="1"/>
              <a:t>was</a:t>
            </a:r>
            <a:r>
              <a:rPr lang="sl-SI" dirty="0"/>
              <a:t> </a:t>
            </a:r>
            <a:r>
              <a:rPr lang="sl-SI" dirty="0" err="1"/>
              <a:t>established</a:t>
            </a:r>
            <a:r>
              <a:rPr lang="sl-SI" dirty="0"/>
              <a:t>/</a:t>
            </a:r>
            <a:r>
              <a:rPr lang="sl-SI" dirty="0" err="1"/>
              <a:t>founded</a:t>
            </a:r>
            <a:r>
              <a:rPr lang="sl-SI" dirty="0"/>
              <a:t>/set up in ...</a:t>
            </a:r>
            <a:endParaRPr lang="en-GB" dirty="0"/>
          </a:p>
          <a:p>
            <a:r>
              <a:rPr lang="sl-SI" dirty="0" err="1" smtClean="0"/>
              <a:t>Our</a:t>
            </a:r>
            <a:r>
              <a:rPr lang="sl-SI" dirty="0" smtClean="0"/>
              <a:t> </a:t>
            </a:r>
            <a:r>
              <a:rPr lang="sl-SI" dirty="0" err="1"/>
              <a:t>company</a:t>
            </a:r>
            <a:r>
              <a:rPr lang="sl-SI" dirty="0"/>
              <a:t> (</a:t>
            </a:r>
            <a:r>
              <a:rPr lang="sl-SI" dirty="0" err="1"/>
              <a:t>company's</a:t>
            </a:r>
            <a:r>
              <a:rPr lang="sl-SI" dirty="0"/>
              <a:t> </a:t>
            </a:r>
            <a:r>
              <a:rPr lang="sl-SI" dirty="0" err="1"/>
              <a:t>headquarters</a:t>
            </a:r>
            <a:r>
              <a:rPr lang="sl-SI" dirty="0"/>
              <a:t>) are </a:t>
            </a:r>
            <a:r>
              <a:rPr lang="sl-SI" dirty="0" err="1"/>
              <a:t>located</a:t>
            </a:r>
            <a:r>
              <a:rPr lang="sl-SI" dirty="0"/>
              <a:t> in/at ...</a:t>
            </a:r>
            <a:endParaRPr lang="en-GB" dirty="0"/>
          </a:p>
          <a:p>
            <a:r>
              <a:rPr lang="sl-SI" dirty="0" err="1" smtClean="0"/>
              <a:t>Our</a:t>
            </a:r>
            <a:r>
              <a:rPr lang="sl-SI" dirty="0" smtClean="0"/>
              <a:t> </a:t>
            </a:r>
            <a:r>
              <a:rPr lang="sl-SI" dirty="0" err="1"/>
              <a:t>company</a:t>
            </a:r>
            <a:r>
              <a:rPr lang="sl-SI" dirty="0"/>
              <a:t> </a:t>
            </a:r>
            <a:r>
              <a:rPr lang="sl-SI" dirty="0" err="1"/>
              <a:t>employs</a:t>
            </a:r>
            <a:r>
              <a:rPr lang="sl-SI" dirty="0"/>
              <a:t> </a:t>
            </a:r>
            <a:r>
              <a:rPr lang="sl-SI" dirty="0" smtClean="0"/>
              <a:t>...</a:t>
            </a:r>
            <a:r>
              <a:rPr lang="sl-SI" dirty="0"/>
              <a:t/>
            </a:r>
            <a:br>
              <a:rPr lang="sl-SI" dirty="0"/>
            </a:br>
            <a:r>
              <a:rPr lang="sl-SI" dirty="0" err="1" smtClean="0"/>
              <a:t>There</a:t>
            </a:r>
            <a:r>
              <a:rPr lang="sl-SI" dirty="0" smtClean="0"/>
              <a:t> </a:t>
            </a:r>
            <a:r>
              <a:rPr lang="sl-SI" dirty="0"/>
              <a:t>are ... </a:t>
            </a:r>
            <a:r>
              <a:rPr lang="sl-SI" dirty="0" err="1"/>
              <a:t>workers</a:t>
            </a:r>
            <a:r>
              <a:rPr lang="sl-SI" dirty="0"/>
              <a:t> at </a:t>
            </a:r>
            <a:r>
              <a:rPr lang="sl-SI" dirty="0" err="1"/>
              <a:t>our</a:t>
            </a:r>
            <a:r>
              <a:rPr lang="sl-SI" dirty="0"/>
              <a:t> </a:t>
            </a:r>
            <a:r>
              <a:rPr lang="sl-SI" dirty="0" err="1"/>
              <a:t>company</a:t>
            </a:r>
            <a:r>
              <a:rPr lang="sl-SI" dirty="0"/>
              <a:t> </a:t>
            </a:r>
            <a:r>
              <a:rPr lang="sl-SI" dirty="0" smtClean="0"/>
              <a:t>...</a:t>
            </a:r>
            <a:r>
              <a:rPr lang="sl-SI" dirty="0"/>
              <a:t/>
            </a:r>
            <a:br>
              <a:rPr lang="sl-SI" dirty="0"/>
            </a:br>
            <a:r>
              <a:rPr lang="sl-SI" dirty="0" err="1" smtClean="0"/>
              <a:t>Our</a:t>
            </a:r>
            <a:r>
              <a:rPr lang="sl-SI" dirty="0" smtClean="0"/>
              <a:t> </a:t>
            </a:r>
            <a:r>
              <a:rPr lang="sl-SI" dirty="0" err="1"/>
              <a:t>company</a:t>
            </a:r>
            <a:r>
              <a:rPr lang="sl-SI" dirty="0"/>
              <a:t> </a:t>
            </a:r>
            <a:r>
              <a:rPr lang="sl-SI" dirty="0" err="1"/>
              <a:t>has</a:t>
            </a:r>
            <a:r>
              <a:rPr lang="sl-SI" dirty="0"/>
              <a:t> ... </a:t>
            </a:r>
            <a:r>
              <a:rPr lang="sl-SI" dirty="0" err="1"/>
              <a:t>employees</a:t>
            </a:r>
            <a:r>
              <a:rPr lang="sl-SI" dirty="0"/>
              <a:t> </a:t>
            </a:r>
            <a:endParaRPr lang="sl-SI" dirty="0" smtClean="0"/>
          </a:p>
          <a:p>
            <a:r>
              <a:rPr lang="sl-SI" dirty="0" err="1" smtClean="0"/>
              <a:t>We</a:t>
            </a:r>
            <a:r>
              <a:rPr lang="sl-SI" dirty="0" smtClean="0"/>
              <a:t> </a:t>
            </a:r>
            <a:r>
              <a:rPr lang="sl-SI" dirty="0"/>
              <a:t>make/</a:t>
            </a:r>
            <a:r>
              <a:rPr lang="sl-SI" dirty="0" err="1"/>
              <a:t>produce</a:t>
            </a:r>
            <a:r>
              <a:rPr lang="sl-SI" dirty="0"/>
              <a:t>/</a:t>
            </a:r>
            <a:r>
              <a:rPr lang="sl-SI" dirty="0" err="1"/>
              <a:t>manufacture</a:t>
            </a:r>
            <a:r>
              <a:rPr lang="sl-SI" dirty="0"/>
              <a:t>/</a:t>
            </a:r>
            <a:r>
              <a:rPr lang="sl-SI" dirty="0" err="1"/>
              <a:t>supply</a:t>
            </a:r>
            <a:r>
              <a:rPr lang="sl-SI" dirty="0"/>
              <a:t>/</a:t>
            </a:r>
            <a:br>
              <a:rPr lang="sl-SI" dirty="0"/>
            </a:br>
            <a:r>
              <a:rPr lang="sl-SI" dirty="0" err="1"/>
              <a:t>specialise</a:t>
            </a:r>
            <a:r>
              <a:rPr lang="sl-SI" dirty="0"/>
              <a:t> in/</a:t>
            </a:r>
            <a:r>
              <a:rPr lang="sl-SI" dirty="0" err="1"/>
              <a:t>develop</a:t>
            </a:r>
            <a:r>
              <a:rPr lang="sl-SI" dirty="0"/>
              <a:t>/</a:t>
            </a:r>
            <a:r>
              <a:rPr lang="sl-SI" dirty="0" err="1"/>
              <a:t>research</a:t>
            </a:r>
            <a:r>
              <a:rPr lang="sl-SI" dirty="0"/>
              <a:t> </a:t>
            </a:r>
            <a:br>
              <a:rPr lang="sl-SI" dirty="0"/>
            </a:br>
            <a:r>
              <a:rPr lang="sl-SI" dirty="0"/>
              <a:t>***</a:t>
            </a:r>
            <a:r>
              <a:rPr lang="sl-SI" dirty="0" err="1"/>
              <a:t>developing</a:t>
            </a:r>
            <a:r>
              <a:rPr lang="sl-SI" dirty="0"/>
              <a:t>/</a:t>
            </a:r>
            <a:r>
              <a:rPr lang="sl-SI" dirty="0" err="1"/>
              <a:t>researching</a:t>
            </a:r>
            <a:endParaRPr lang="en-GB" dirty="0"/>
          </a:p>
          <a:p>
            <a:r>
              <a:rPr lang="sl-SI" dirty="0" err="1" smtClean="0"/>
              <a:t>We</a:t>
            </a:r>
            <a:r>
              <a:rPr lang="sl-SI" dirty="0" smtClean="0"/>
              <a:t>/out </a:t>
            </a:r>
            <a:r>
              <a:rPr lang="sl-SI" dirty="0" err="1"/>
              <a:t>products</a:t>
            </a:r>
            <a:r>
              <a:rPr lang="sl-SI" dirty="0"/>
              <a:t> </a:t>
            </a:r>
            <a:r>
              <a:rPr lang="sl-SI" dirty="0" err="1"/>
              <a:t>have</a:t>
            </a:r>
            <a:r>
              <a:rPr lang="sl-SI" dirty="0"/>
              <a:t> </a:t>
            </a:r>
            <a:r>
              <a:rPr lang="sl-SI" dirty="0" err="1"/>
              <a:t>revolutionised</a:t>
            </a:r>
            <a:r>
              <a:rPr lang="sl-SI" dirty="0"/>
              <a:t> </a:t>
            </a:r>
            <a:r>
              <a:rPr lang="sl-SI" dirty="0" smtClean="0"/>
              <a:t>...</a:t>
            </a:r>
          </a:p>
          <a:p>
            <a:r>
              <a:rPr lang="sl-SI" dirty="0" err="1"/>
              <a:t>Our</a:t>
            </a:r>
            <a:r>
              <a:rPr lang="sl-SI" dirty="0"/>
              <a:t> </a:t>
            </a:r>
            <a:r>
              <a:rPr lang="sl-SI" dirty="0" err="1"/>
              <a:t>annual</a:t>
            </a:r>
            <a:r>
              <a:rPr lang="sl-SI" dirty="0"/>
              <a:t> </a:t>
            </a:r>
            <a:r>
              <a:rPr lang="sl-SI" dirty="0" err="1"/>
              <a:t>turnover</a:t>
            </a:r>
            <a:r>
              <a:rPr lang="sl-SI" dirty="0"/>
              <a:t> is ...</a:t>
            </a:r>
            <a:br>
              <a:rPr lang="sl-SI" dirty="0"/>
            </a:br>
            <a:r>
              <a:rPr lang="sl-SI" dirty="0" err="1" smtClean="0"/>
              <a:t>We</a:t>
            </a:r>
            <a:r>
              <a:rPr lang="sl-SI" dirty="0" smtClean="0"/>
              <a:t> </a:t>
            </a:r>
            <a:r>
              <a:rPr lang="sl-SI" dirty="0"/>
              <a:t>make </a:t>
            </a:r>
            <a:r>
              <a:rPr lang="sl-SI" dirty="0" err="1"/>
              <a:t>annual</a:t>
            </a:r>
            <a:r>
              <a:rPr lang="sl-SI" dirty="0"/>
              <a:t> </a:t>
            </a:r>
            <a:r>
              <a:rPr lang="sl-SI" dirty="0" err="1"/>
              <a:t>profits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...</a:t>
            </a:r>
            <a:endParaRPr lang="en-GB" dirty="0"/>
          </a:p>
          <a:p>
            <a:r>
              <a:rPr lang="sl-SI" dirty="0" err="1" smtClean="0"/>
              <a:t>We</a:t>
            </a:r>
            <a:r>
              <a:rPr lang="sl-SI" dirty="0" smtClean="0"/>
              <a:t> </a:t>
            </a:r>
            <a:r>
              <a:rPr lang="sl-SI" dirty="0"/>
              <a:t>are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leading</a:t>
            </a:r>
            <a:r>
              <a:rPr lang="sl-SI" dirty="0"/>
              <a:t> </a:t>
            </a:r>
            <a:r>
              <a:rPr lang="sl-SI" dirty="0" err="1"/>
              <a:t>company</a:t>
            </a:r>
            <a:r>
              <a:rPr lang="sl-SI" dirty="0"/>
              <a:t> in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field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</a:t>
            </a:r>
            <a:r>
              <a:rPr lang="sl-SI" dirty="0" smtClean="0"/>
              <a:t>...</a:t>
            </a:r>
            <a:endParaRPr lang="sl-SI" dirty="0"/>
          </a:p>
          <a:p>
            <a:r>
              <a:rPr lang="sl-SI" dirty="0" err="1" smtClean="0"/>
              <a:t>Our</a:t>
            </a:r>
            <a:r>
              <a:rPr lang="sl-SI" dirty="0" smtClean="0"/>
              <a:t> </a:t>
            </a:r>
            <a:r>
              <a:rPr lang="sl-SI" dirty="0" err="1"/>
              <a:t>company</a:t>
            </a:r>
            <a:r>
              <a:rPr lang="sl-SI" dirty="0"/>
              <a:t> </a:t>
            </a:r>
            <a:r>
              <a:rPr lang="sl-SI" dirty="0" err="1"/>
              <a:t>has</a:t>
            </a:r>
            <a:r>
              <a:rPr lang="sl-SI" dirty="0"/>
              <a:t> </a:t>
            </a:r>
            <a:r>
              <a:rPr lang="sl-SI" dirty="0" err="1"/>
              <a:t>grown</a:t>
            </a:r>
            <a:r>
              <a:rPr lang="sl-SI" dirty="0"/>
              <a:t> </a:t>
            </a:r>
            <a:r>
              <a:rPr lang="sl-SI" dirty="0" smtClean="0"/>
              <a:t>...</a:t>
            </a:r>
            <a:endParaRPr lang="sl-SI" dirty="0"/>
          </a:p>
          <a:p>
            <a:r>
              <a:rPr lang="sl-SI" dirty="0" err="1" smtClean="0"/>
              <a:t>We</a:t>
            </a:r>
            <a:r>
              <a:rPr lang="sl-SI" dirty="0" smtClean="0"/>
              <a:t> </a:t>
            </a:r>
            <a:r>
              <a:rPr lang="sl-SI" dirty="0" err="1"/>
              <a:t>co-operate</a:t>
            </a:r>
            <a:r>
              <a:rPr lang="sl-SI" dirty="0"/>
              <a:t> ...</a:t>
            </a:r>
            <a:br>
              <a:rPr lang="sl-SI" dirty="0"/>
            </a:br>
            <a:r>
              <a:rPr lang="sl-SI" dirty="0" err="1" smtClean="0"/>
              <a:t>We</a:t>
            </a:r>
            <a:r>
              <a:rPr lang="sl-SI" dirty="0" smtClean="0"/>
              <a:t> </a:t>
            </a:r>
            <a:r>
              <a:rPr lang="sl-SI" dirty="0" err="1"/>
              <a:t>work</a:t>
            </a:r>
            <a:r>
              <a:rPr lang="sl-SI" dirty="0"/>
              <a:t> </a:t>
            </a:r>
            <a:r>
              <a:rPr lang="sl-SI" dirty="0" err="1"/>
              <a:t>closely</a:t>
            </a:r>
            <a:r>
              <a:rPr lang="sl-SI" dirty="0"/>
              <a:t> </a:t>
            </a:r>
            <a:r>
              <a:rPr lang="sl-SI" dirty="0" err="1"/>
              <a:t>with</a:t>
            </a:r>
            <a:r>
              <a:rPr lang="sl-SI" dirty="0"/>
              <a:t> ...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8231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INTRODUCING OUR COUNTRY</a:t>
            </a:r>
            <a:endParaRPr lang="sl-SI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51678" y="1360449"/>
            <a:ext cx="10178322" cy="5151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 err="1"/>
              <a:t>Slovenia</a:t>
            </a:r>
            <a:r>
              <a:rPr lang="sl-SI" dirty="0"/>
              <a:t> </a:t>
            </a:r>
            <a:r>
              <a:rPr lang="sl-SI" dirty="0" err="1"/>
              <a:t>lies</a:t>
            </a:r>
            <a:r>
              <a:rPr lang="sl-SI" dirty="0"/>
              <a:t> .../is </a:t>
            </a:r>
            <a:r>
              <a:rPr lang="sl-SI" dirty="0" err="1"/>
              <a:t>locates</a:t>
            </a:r>
            <a:r>
              <a:rPr lang="sl-SI" dirty="0"/>
              <a:t>/</a:t>
            </a:r>
            <a:r>
              <a:rPr lang="sl-SI" dirty="0" err="1"/>
              <a:t>boarders</a:t>
            </a:r>
            <a:r>
              <a:rPr lang="sl-SI" dirty="0"/>
              <a:t> on ...</a:t>
            </a:r>
            <a:endParaRPr lang="en-GB" dirty="0"/>
          </a:p>
          <a:p>
            <a:r>
              <a:rPr lang="sl-SI" dirty="0" smtClean="0"/>
              <a:t>It </a:t>
            </a:r>
            <a:r>
              <a:rPr lang="sl-SI" dirty="0" err="1"/>
              <a:t>has</a:t>
            </a:r>
            <a:r>
              <a:rPr lang="sl-SI" dirty="0"/>
              <a:t> a </a:t>
            </a:r>
            <a:r>
              <a:rPr lang="sl-SI" dirty="0" err="1"/>
              <a:t>population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</a:t>
            </a:r>
            <a:r>
              <a:rPr lang="sl-SI" dirty="0" smtClean="0"/>
              <a:t>...</a:t>
            </a:r>
          </a:p>
          <a:p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/>
              <a:t>official</a:t>
            </a:r>
            <a:r>
              <a:rPr lang="sl-SI" dirty="0"/>
              <a:t> </a:t>
            </a:r>
            <a:r>
              <a:rPr lang="sl-SI" dirty="0" err="1" smtClean="0"/>
              <a:t>languages</a:t>
            </a:r>
            <a:r>
              <a:rPr lang="sl-SI" dirty="0" smtClean="0"/>
              <a:t> are ...</a:t>
            </a:r>
          </a:p>
          <a:p>
            <a:r>
              <a:rPr lang="sl-SI" dirty="0" err="1" smtClean="0"/>
              <a:t>Our</a:t>
            </a:r>
            <a:r>
              <a:rPr lang="sl-SI" dirty="0" smtClean="0"/>
              <a:t> </a:t>
            </a:r>
            <a:r>
              <a:rPr lang="sl-SI" dirty="0" err="1"/>
              <a:t>currency</a:t>
            </a:r>
            <a:r>
              <a:rPr lang="sl-SI" dirty="0"/>
              <a:t> is </a:t>
            </a:r>
            <a:r>
              <a:rPr lang="sl-SI" dirty="0" smtClean="0"/>
              <a:t>...</a:t>
            </a:r>
          </a:p>
          <a:p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/>
              <a:t>capital</a:t>
            </a:r>
            <a:r>
              <a:rPr lang="sl-SI" dirty="0"/>
              <a:t> </a:t>
            </a:r>
            <a:r>
              <a:rPr lang="sl-SI" dirty="0" err="1"/>
              <a:t>city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</a:t>
            </a:r>
            <a:r>
              <a:rPr lang="sl-SI" dirty="0" err="1"/>
              <a:t>Slovenia</a:t>
            </a:r>
            <a:r>
              <a:rPr lang="sl-SI" dirty="0"/>
              <a:t> is  </a:t>
            </a:r>
            <a:r>
              <a:rPr lang="sl-SI" dirty="0" smtClean="0"/>
              <a:t>Ljubljana</a:t>
            </a:r>
          </a:p>
          <a:p>
            <a:r>
              <a:rPr lang="sl-SI" dirty="0" err="1" smtClean="0"/>
              <a:t>Slovenia</a:t>
            </a:r>
            <a:r>
              <a:rPr lang="sl-SI" dirty="0" smtClean="0"/>
              <a:t> </a:t>
            </a:r>
            <a:r>
              <a:rPr lang="sl-SI" dirty="0" err="1"/>
              <a:t>has</a:t>
            </a:r>
            <a:r>
              <a:rPr lang="sl-SI" dirty="0"/>
              <a:t> a </a:t>
            </a:r>
            <a:r>
              <a:rPr lang="sl-SI" dirty="0" err="1"/>
              <a:t>rich</a:t>
            </a:r>
            <a:r>
              <a:rPr lang="sl-SI" dirty="0"/>
              <a:t> </a:t>
            </a:r>
            <a:r>
              <a:rPr lang="sl-SI" dirty="0" err="1"/>
              <a:t>culture</a:t>
            </a:r>
            <a:r>
              <a:rPr lang="sl-SI" dirty="0"/>
              <a:t>/</a:t>
            </a:r>
            <a:r>
              <a:rPr lang="sl-SI" dirty="0" err="1"/>
              <a:t>tradition</a:t>
            </a:r>
            <a:r>
              <a:rPr lang="sl-SI" dirty="0"/>
              <a:t> </a:t>
            </a:r>
            <a:r>
              <a:rPr lang="sl-SI" dirty="0" smtClean="0"/>
              <a:t>...</a:t>
            </a:r>
          </a:p>
          <a:p>
            <a:r>
              <a:rPr lang="sl-SI" dirty="0" err="1" smtClean="0"/>
              <a:t>Slovenia</a:t>
            </a:r>
            <a:r>
              <a:rPr lang="sl-SI" dirty="0" smtClean="0"/>
              <a:t> </a:t>
            </a:r>
            <a:r>
              <a:rPr lang="sl-SI" dirty="0"/>
              <a:t>is </a:t>
            </a:r>
            <a:r>
              <a:rPr lang="sl-SI" dirty="0" err="1"/>
              <a:t>famous</a:t>
            </a:r>
            <a:r>
              <a:rPr lang="sl-SI" dirty="0"/>
              <a:t> </a:t>
            </a:r>
            <a:r>
              <a:rPr lang="sl-SI" dirty="0" err="1"/>
              <a:t>for</a:t>
            </a:r>
            <a:r>
              <a:rPr lang="sl-SI" dirty="0"/>
              <a:t> </a:t>
            </a:r>
            <a:r>
              <a:rPr lang="sl-SI" dirty="0" smtClean="0"/>
              <a:t>...</a:t>
            </a:r>
            <a:endParaRPr lang="sl-SI" dirty="0"/>
          </a:p>
          <a:p>
            <a:r>
              <a:rPr lang="sl-SI" dirty="0" err="1"/>
              <a:t>T</a:t>
            </a:r>
            <a:r>
              <a:rPr lang="sl-SI" dirty="0" err="1" smtClean="0"/>
              <a:t>ypical</a:t>
            </a:r>
            <a:r>
              <a:rPr lang="sl-SI" dirty="0" smtClean="0"/>
              <a:t> </a:t>
            </a:r>
            <a:r>
              <a:rPr lang="sl-SI" dirty="0" err="1"/>
              <a:t>dishes</a:t>
            </a:r>
            <a:r>
              <a:rPr lang="sl-SI" dirty="0"/>
              <a:t> </a:t>
            </a:r>
            <a:r>
              <a:rPr lang="sl-SI" dirty="0" err="1"/>
              <a:t>include</a:t>
            </a:r>
            <a:r>
              <a:rPr lang="sl-SI" dirty="0"/>
              <a:t> ... /</a:t>
            </a:r>
            <a:r>
              <a:rPr lang="sl-SI" dirty="0" err="1"/>
              <a:t>traditional</a:t>
            </a:r>
            <a:r>
              <a:rPr lang="sl-SI" dirty="0"/>
              <a:t> </a:t>
            </a:r>
            <a:r>
              <a:rPr lang="sl-SI" dirty="0" err="1"/>
              <a:t>food</a:t>
            </a:r>
            <a:r>
              <a:rPr lang="sl-SI" dirty="0"/>
              <a:t> is ...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4627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PREDSTAVITEV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82751"/>
            <a:ext cx="10178322" cy="4496841"/>
          </a:xfrm>
        </p:spPr>
        <p:txBody>
          <a:bodyPr/>
          <a:lstStyle/>
          <a:p>
            <a:pPr marL="0" indent="0">
              <a:buNone/>
            </a:pPr>
            <a:r>
              <a:rPr lang="sl-SI" dirty="0"/>
              <a:t>My name is Adam Smith and I’m British. I live in Hadlow, a lovely English village near London, and I work for the Swire Group, Britain’s largest private company. The Group’s activities are divided into five business areas: shipping, aviation, property, industries and trading. Our best-known company is Cathy Pacific Airways.</a:t>
            </a:r>
            <a:br>
              <a:rPr lang="sl-SI" dirty="0"/>
            </a:br>
            <a:r>
              <a:rPr lang="sl-SI" dirty="0"/>
              <a:t/>
            </a:r>
            <a:br>
              <a:rPr lang="sl-SI" dirty="0"/>
            </a:br>
            <a:r>
              <a:rPr lang="sl-SI" dirty="0"/>
              <a:t>I work at the London head office, I’m head of Corporate Finance, and I’m responsible for developing the business of the Group.</a:t>
            </a:r>
            <a:br>
              <a:rPr lang="sl-SI" dirty="0"/>
            </a:br>
            <a:r>
              <a:rPr lang="sl-SI" dirty="0"/>
              <a:t/>
            </a:r>
            <a:br>
              <a:rPr lang="sl-SI" dirty="0"/>
            </a:br>
            <a:r>
              <a:rPr lang="sl-SI" dirty="0"/>
              <a:t>I’m always very busy and I don’t have much free time, but when I do, I like fishing and I grow my own vegetables, just for fun.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96707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PRIMER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159727"/>
            <a:ext cx="10178322" cy="510725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l-SI" dirty="0"/>
              <a:t>A: Hello, my name is David.</a:t>
            </a:r>
          </a:p>
          <a:p>
            <a:pPr marL="0" indent="0">
              <a:buNone/>
            </a:pPr>
            <a:r>
              <a:rPr lang="sl-SI" dirty="0"/>
              <a:t>B: Hello David, I’m Christopher.</a:t>
            </a:r>
          </a:p>
          <a:p>
            <a:pPr marL="0" indent="0">
              <a:buNone/>
            </a:pPr>
            <a:r>
              <a:rPr lang="sl-SI" dirty="0"/>
              <a:t>A: Nice to meet you Christopher.</a:t>
            </a:r>
          </a:p>
          <a:p>
            <a:pPr marL="0" indent="0">
              <a:buNone/>
            </a:pPr>
            <a:r>
              <a:rPr lang="sl-SI" dirty="0"/>
              <a:t>B: What do you do for work David?</a:t>
            </a:r>
          </a:p>
          <a:p>
            <a:pPr marL="0" indent="0">
              <a:buNone/>
            </a:pPr>
            <a:r>
              <a:rPr lang="sl-SI" dirty="0"/>
              <a:t>A: I am an English Teacher and I help students learn English quickly, easily and without overwhelm. How about you Christopher? What do you do?</a:t>
            </a:r>
          </a:p>
          <a:p>
            <a:pPr marL="0" indent="0">
              <a:buNone/>
            </a:pPr>
            <a:r>
              <a:rPr lang="sl-SI" dirty="0"/>
              <a:t>B: I am a Business consultant. I help businesses increase their profits by creating efficient systems and processes.</a:t>
            </a:r>
          </a:p>
          <a:p>
            <a:pPr marL="0" indent="0">
              <a:buNone/>
            </a:pPr>
            <a:r>
              <a:rPr lang="sl-SI" dirty="0"/>
              <a:t>A: Wow. That sounds interesting!</a:t>
            </a:r>
          </a:p>
          <a:p>
            <a:pPr marL="0" indent="0">
              <a:buNone/>
            </a:pPr>
            <a:r>
              <a:rPr lang="sl-SI" dirty="0"/>
              <a:t>B: Where do you teach David?</a:t>
            </a:r>
          </a:p>
          <a:p>
            <a:pPr marL="0" indent="0">
              <a:buNone/>
            </a:pPr>
            <a:r>
              <a:rPr lang="sl-SI" dirty="0"/>
              <a:t>A: I teach students online and my students are all over the world.</a:t>
            </a:r>
          </a:p>
          <a:p>
            <a:pPr marL="0" indent="0">
              <a:buNone/>
            </a:pPr>
            <a:r>
              <a:rPr lang="sl-SI" dirty="0"/>
              <a:t>B: How long have you been doing that for?</a:t>
            </a:r>
          </a:p>
          <a:p>
            <a:pPr marL="0" indent="0">
              <a:buNone/>
            </a:pPr>
            <a:r>
              <a:rPr lang="sl-SI" dirty="0"/>
              <a:t>A: I have been teaching for 3 years now. How about you? Where are you based?</a:t>
            </a:r>
          </a:p>
          <a:p>
            <a:pPr marL="0" indent="0">
              <a:buNone/>
            </a:pPr>
            <a:r>
              <a:rPr lang="sl-SI" dirty="0"/>
              <a:t>B: I am from the United States. Currently I am living in Saigon, Vietnam. My clients are also based all over the world. Most of them are in the United States.</a:t>
            </a:r>
          </a:p>
          <a:p>
            <a:pPr marL="0" indent="0">
              <a:buNone/>
            </a:pPr>
            <a:r>
              <a:rPr lang="sl-SI" dirty="0"/>
              <a:t>A: Do you have a Business card? I’d like to contact you to help me with my business.</a:t>
            </a:r>
          </a:p>
          <a:p>
            <a:pPr marL="0" indent="0">
              <a:buNone/>
            </a:pPr>
            <a:r>
              <a:rPr lang="sl-SI" dirty="0"/>
              <a:t>B: Sure! Let’s have a conversation and see if we can work together. Give me your card also. If any of my clients are looking to improve their English I will send them your contact information.</a:t>
            </a:r>
          </a:p>
          <a:p>
            <a:pPr marL="0" indent="0">
              <a:buNone/>
            </a:pPr>
            <a:r>
              <a:rPr lang="sl-SI" dirty="0"/>
              <a:t>A: I appreciate that very much Christopher. It was great to meet you.</a:t>
            </a:r>
          </a:p>
          <a:p>
            <a:pPr marL="0" indent="0">
              <a:buNone/>
            </a:pPr>
            <a:r>
              <a:rPr lang="sl-SI" dirty="0"/>
              <a:t>B: Likewise, I will send you an email so we can arrange a time to talk more.</a:t>
            </a:r>
          </a:p>
          <a:p>
            <a:pPr marL="0" indent="0">
              <a:buNone/>
            </a:pPr>
            <a:r>
              <a:rPr lang="sl-SI" dirty="0"/>
              <a:t>A: Thank you. Take care.	</a:t>
            </a: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1585185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PRIMER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159727"/>
            <a:ext cx="10178322" cy="510725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SAM: Hello, I don't think we've met. Sam </a:t>
            </a:r>
            <a:r>
              <a:rPr lang="en-US" dirty="0" err="1"/>
              <a:t>Eriks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VICTOR: Victor Tang. Pleased to meet you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SAM: And what company are you from </a:t>
            </a:r>
            <a:r>
              <a:rPr lang="en-US" dirty="0" err="1"/>
              <a:t>Mr</a:t>
            </a:r>
            <a:r>
              <a:rPr lang="en-US" dirty="0"/>
              <a:t> Tang? </a:t>
            </a:r>
          </a:p>
          <a:p>
            <a:pPr marL="0" indent="0">
              <a:buNone/>
            </a:pPr>
            <a:r>
              <a:rPr lang="en-US" dirty="0"/>
              <a:t>VICTOR: </a:t>
            </a:r>
            <a:r>
              <a:rPr lang="en-US" dirty="0" err="1"/>
              <a:t>OceanWide</a:t>
            </a:r>
            <a:r>
              <a:rPr lang="en-US" dirty="0"/>
              <a:t>. I’m the sales representative for this region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SAM</a:t>
            </a:r>
            <a:r>
              <a:rPr lang="en-US" dirty="0"/>
              <a:t>: Ah yes. I know your company. Your business is expanding very rapidly at the moment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VICTOR: Yes, we're doing quite well. And yourself? Who do you work for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SAM: Actually I work for myself. I'm the CEO of a small export and packaging company. We </a:t>
            </a:r>
            <a:r>
              <a:rPr lang="en-US" dirty="0" err="1"/>
              <a:t>specialise</a:t>
            </a:r>
            <a:r>
              <a:rPr lang="en-US" dirty="0"/>
              <a:t> in seafood. </a:t>
            </a:r>
          </a:p>
          <a:p>
            <a:pPr marL="0" indent="0">
              <a:buNone/>
            </a:pPr>
            <a:r>
              <a:rPr lang="en-US" dirty="0"/>
              <a:t>VICTOR: It's a growing market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SAM</a:t>
            </a:r>
            <a:r>
              <a:rPr lang="en-US" dirty="0"/>
              <a:t>: Yes, but a very competitive one </a:t>
            </a:r>
            <a:r>
              <a:rPr lang="en-US" dirty="0" err="1"/>
              <a:t>Mr</a:t>
            </a:r>
            <a:r>
              <a:rPr lang="en-US" dirty="0"/>
              <a:t> Tang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VICTOR: Please call me Victor. </a:t>
            </a:r>
          </a:p>
          <a:p>
            <a:pPr marL="0" indent="0">
              <a:buNone/>
            </a:pPr>
            <a:r>
              <a:rPr lang="en-US" dirty="0"/>
              <a:t>SAM: Sam. Victor, let me introduce you to someone. Lin – this is Victor Tang – he's the regional rep for </a:t>
            </a:r>
            <a:r>
              <a:rPr lang="en-US" dirty="0" err="1"/>
              <a:t>OceanWide</a:t>
            </a:r>
            <a:r>
              <a:rPr lang="en-US" dirty="0"/>
              <a:t>. This is Lin Chan, my sales manager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LIN: How do you do </a:t>
            </a:r>
            <a:r>
              <a:rPr lang="en-US" dirty="0" err="1"/>
              <a:t>Mr</a:t>
            </a:r>
            <a:r>
              <a:rPr lang="en-US" dirty="0"/>
              <a:t> Tang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VICTOR: I'm very well thank you. Nice to meet you </a:t>
            </a:r>
            <a:r>
              <a:rPr lang="en-US" dirty="0" err="1"/>
              <a:t>Ms</a:t>
            </a:r>
            <a:r>
              <a:rPr lang="en-US" dirty="0"/>
              <a:t> Chan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LIN: And you. </a:t>
            </a:r>
          </a:p>
          <a:p>
            <a:pPr marL="0" indent="0">
              <a:buNone/>
            </a:pPr>
            <a:r>
              <a:rPr lang="en-US" dirty="0"/>
              <a:t>VICTOR: Can I get you another drink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LIN: Thank you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8608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SMALL TALK</a:t>
            </a:r>
            <a:endParaRPr lang="sl-SI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62104" y="1658396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b="1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6378294"/>
              </p:ext>
            </p:extLst>
          </p:nvPr>
        </p:nvGraphicFramePr>
        <p:xfrm>
          <a:off x="1825601" y="2097672"/>
          <a:ext cx="8049167" cy="29311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89762"/>
                <a:gridCol w="4159405"/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POZDRAV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ODZDRAV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are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b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How's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things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b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are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doing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b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been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up to?</a:t>
                      </a:r>
                      <a:b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How's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life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b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How's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business?</a:t>
                      </a:r>
                      <a:b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How's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family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 /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wife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kids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n-GB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are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feeling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today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n-GB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What's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Fine,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thanks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b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Very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well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thanks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b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too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bad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b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yourself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b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Great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b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bad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b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Can't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complain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b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Very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well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yours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161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 AVTORICI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82751"/>
            <a:ext cx="10178322" cy="44968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800" dirty="0">
                <a:solidFill>
                  <a:schemeClr val="tx1"/>
                </a:solidFill>
              </a:rPr>
              <a:t>MARUŠA </a:t>
            </a:r>
            <a:r>
              <a:rPr lang="sl-SI" sz="2800" dirty="0" smtClean="0">
                <a:solidFill>
                  <a:schemeClr val="tx1"/>
                </a:solidFill>
              </a:rPr>
              <a:t>MALIGOJ, anglistka </a:t>
            </a:r>
            <a:r>
              <a:rPr lang="sl-SI" sz="2800" dirty="0">
                <a:solidFill>
                  <a:schemeClr val="tx1"/>
                </a:solidFill>
              </a:rPr>
              <a:t>in rusistka, dipl. (UN</a:t>
            </a:r>
            <a:r>
              <a:rPr lang="sl-SI" sz="2800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sl-SI" sz="2800" dirty="0" smtClean="0"/>
          </a:p>
          <a:p>
            <a:r>
              <a:rPr lang="sl-SI" sz="2800" dirty="0" smtClean="0"/>
              <a:t>Zaključuje magistrski pedagoški študij anglistike in rusistike na Filozofski fakulteti v Ljubljani</a:t>
            </a:r>
          </a:p>
          <a:p>
            <a:r>
              <a:rPr lang="sl-SI" sz="2800" dirty="0" smtClean="0"/>
              <a:t>Dolgoletne izkušnje s poučevanjem angleškega jezika</a:t>
            </a:r>
          </a:p>
          <a:p>
            <a:r>
              <a:rPr lang="sl-SI" sz="2800" dirty="0" err="1" smtClean="0"/>
              <a:t>Eramus</a:t>
            </a:r>
            <a:r>
              <a:rPr lang="sl-SI" sz="2800" dirty="0" smtClean="0"/>
              <a:t>+ praksa na osnovni šoli Dore </a:t>
            </a:r>
            <a:r>
              <a:rPr lang="sl-SI" sz="2800" dirty="0" err="1" smtClean="0"/>
              <a:t>Primary</a:t>
            </a:r>
            <a:r>
              <a:rPr lang="sl-SI" sz="2800" dirty="0" smtClean="0"/>
              <a:t> </a:t>
            </a:r>
            <a:r>
              <a:rPr lang="sl-SI" sz="2800" dirty="0" err="1" smtClean="0"/>
              <a:t>School</a:t>
            </a:r>
            <a:r>
              <a:rPr lang="sl-SI" sz="2800" dirty="0" smtClean="0"/>
              <a:t> v Sheffieldu, VB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174975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SMALL TALK</a:t>
            </a:r>
            <a:endParaRPr lang="sl-SI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62104" y="1658396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sl-SI" b="1" dirty="0"/>
              <a:t>Do you do any sport in your free time?</a:t>
            </a:r>
            <a:endParaRPr lang="sl-SI" dirty="0"/>
          </a:p>
          <a:p>
            <a:pPr fontAlgn="base"/>
            <a:r>
              <a:rPr lang="sl-SI" dirty="0"/>
              <a:t>Yes, I go to the gym and I do a bit of jogging, but only to keep fit. How about you?</a:t>
            </a:r>
          </a:p>
          <a:p>
            <a:pPr fontAlgn="base"/>
            <a:r>
              <a:rPr lang="sl-SI" b="1" dirty="0"/>
              <a:t>Do you think that a team from (country) will win the Champion's League this year?</a:t>
            </a:r>
            <a:endParaRPr lang="sl-SI" dirty="0"/>
          </a:p>
          <a:p>
            <a:pPr fontAlgn="base"/>
            <a:r>
              <a:rPr lang="sl-SI" dirty="0"/>
              <a:t>To be honest, I'm not much of a football fan. I play tennis.</a:t>
            </a:r>
          </a:p>
          <a:p>
            <a:pPr fontAlgn="base"/>
            <a:r>
              <a:rPr lang="sl-SI" b="1" dirty="0"/>
              <a:t>What's the biggest sport in (country) apart from football?</a:t>
            </a:r>
            <a:endParaRPr lang="sl-SI" dirty="0"/>
          </a:p>
          <a:p>
            <a:pPr fontAlgn="base"/>
            <a:r>
              <a:rPr lang="sl-SI" dirty="0"/>
              <a:t>Well, lots of people are into cycling and basketball is really popular, too.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594594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SMALL TALK</a:t>
            </a:r>
            <a:endParaRPr lang="sl-SI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62104" y="1658396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sl-SI" b="1" dirty="0"/>
              <a:t>How was the weather in (city) when you left?</a:t>
            </a:r>
            <a:endParaRPr lang="sl-SI" dirty="0"/>
          </a:p>
          <a:p>
            <a:pPr fontAlgn="base"/>
            <a:r>
              <a:rPr lang="sl-SI" dirty="0"/>
              <a:t>A bit sunnier/colder than here, I'm afraid. :)</a:t>
            </a:r>
          </a:p>
          <a:p>
            <a:pPr fontAlgn="base"/>
            <a:r>
              <a:rPr lang="sl-SI" b="1" dirty="0"/>
              <a:t>It's a bit warm/cold for this time of year, isn't it?</a:t>
            </a:r>
            <a:endParaRPr lang="sl-SI" dirty="0"/>
          </a:p>
          <a:p>
            <a:pPr fontAlgn="base"/>
            <a:r>
              <a:rPr lang="sl-SI" dirty="0"/>
              <a:t>Yes, it's fantastic/terrible.</a:t>
            </a:r>
          </a:p>
          <a:p>
            <a:pPr fontAlgn="base"/>
            <a:r>
              <a:rPr lang="sl-SI" b="1" dirty="0"/>
              <a:t>Is it true that it always rains in the UK?</a:t>
            </a:r>
            <a:endParaRPr lang="sl-SI" dirty="0"/>
          </a:p>
          <a:p>
            <a:pPr fontAlgn="base"/>
            <a:r>
              <a:rPr lang="sl-SI" dirty="0"/>
              <a:t>Well, not exactly, but maybe there's a little bit of truth in that.</a:t>
            </a:r>
          </a:p>
          <a:p>
            <a:r>
              <a:rPr lang="sl-SI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352639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COMMUNICATION PROBLEMS</a:t>
            </a:r>
            <a:endParaRPr lang="sl-SI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62104" y="1658396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51678" y="1538870"/>
            <a:ext cx="10178322" cy="3593591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I'm</a:t>
            </a:r>
            <a:r>
              <a:rPr lang="sl-S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afraid</a:t>
            </a:r>
            <a:r>
              <a:rPr lang="sl-S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my</a:t>
            </a:r>
            <a:r>
              <a:rPr lang="sl-S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English</a:t>
            </a:r>
            <a:r>
              <a:rPr lang="sl-S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is a bit </a:t>
            </a:r>
            <a:r>
              <a:rPr lang="sl-S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rusty</a:t>
            </a:r>
            <a:r>
              <a:rPr lang="sl-S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sl-S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isn't</a:t>
            </a:r>
            <a:r>
              <a:rPr lang="sl-S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very</a:t>
            </a:r>
            <a:r>
              <a:rPr lang="sl-S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good</a:t>
            </a:r>
            <a:r>
              <a:rPr lang="sl-S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sl-S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Could</a:t>
            </a:r>
            <a:r>
              <a:rPr lang="sl-SI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sl-S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please</a:t>
            </a:r>
            <a:r>
              <a:rPr lang="sl-S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speak</a:t>
            </a:r>
            <a:r>
              <a:rPr lang="sl-S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bit more </a:t>
            </a:r>
            <a:r>
              <a:rPr lang="sl-S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slowly</a:t>
            </a:r>
            <a:r>
              <a:rPr lang="sl-S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GB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Could</a:t>
            </a:r>
            <a:r>
              <a:rPr lang="sl-SI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sl-S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speak</a:t>
            </a:r>
            <a:r>
              <a:rPr lang="sl-S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bit </a:t>
            </a:r>
            <a:r>
              <a:rPr lang="sl-S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louder</a:t>
            </a:r>
            <a:r>
              <a:rPr lang="sl-S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GB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Could</a:t>
            </a:r>
            <a:r>
              <a:rPr lang="sl-SI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sl-S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speak</a:t>
            </a:r>
            <a:r>
              <a:rPr lang="sl-S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up a bit, </a:t>
            </a:r>
            <a:r>
              <a:rPr lang="sl-S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please</a:t>
            </a:r>
            <a:r>
              <a:rPr lang="sl-S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GB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Could</a:t>
            </a:r>
            <a:r>
              <a:rPr lang="sl-SI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sl-S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repeat</a:t>
            </a:r>
            <a:r>
              <a:rPr lang="sl-S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sl-S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l-S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please</a:t>
            </a:r>
            <a:r>
              <a:rPr lang="sl-S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GB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I'm</a:t>
            </a:r>
            <a:r>
              <a:rPr lang="sl-SI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sorry</a:t>
            </a:r>
            <a:r>
              <a:rPr lang="sl-S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I </a:t>
            </a:r>
            <a:r>
              <a:rPr lang="sl-S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didn't</a:t>
            </a:r>
            <a:r>
              <a:rPr lang="sl-S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understand</a:t>
            </a:r>
            <a:r>
              <a:rPr lang="sl-S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sl-S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sl-S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I'm</a:t>
            </a:r>
            <a:r>
              <a:rPr lang="sl-SI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sorry</a:t>
            </a:r>
            <a:r>
              <a:rPr lang="sl-S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I </a:t>
            </a:r>
            <a:r>
              <a:rPr lang="sl-S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didn't</a:t>
            </a:r>
            <a:r>
              <a:rPr lang="sl-S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catch</a:t>
            </a:r>
            <a:r>
              <a:rPr lang="sl-S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sl-S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Could</a:t>
            </a:r>
            <a:r>
              <a:rPr lang="sl-SI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sl-S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explain</a:t>
            </a:r>
            <a:r>
              <a:rPr lang="sl-S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sl-S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again</a:t>
            </a:r>
            <a:r>
              <a:rPr lang="sl-S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GB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Could</a:t>
            </a:r>
            <a:r>
              <a:rPr lang="sl-SI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sl-S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spell</a:t>
            </a:r>
            <a:r>
              <a:rPr lang="sl-S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sl-S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l-S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please</a:t>
            </a:r>
            <a:r>
              <a:rPr lang="sl-S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GB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How </a:t>
            </a:r>
            <a:r>
              <a:rPr lang="sl-S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 </a:t>
            </a:r>
            <a:r>
              <a:rPr lang="sl-S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sl-S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pronounce</a:t>
            </a:r>
            <a:r>
              <a:rPr lang="sl-SI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sl-SI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spell</a:t>
            </a:r>
            <a:r>
              <a:rPr lang="sl-SI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sl-SI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433086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USEFUL VOCABULARY</a:t>
            </a:r>
            <a:endParaRPr lang="sl-SI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62104" y="1658396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51678" y="1538870"/>
            <a:ext cx="10178322" cy="48730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b="1" dirty="0"/>
              <a:t>Izražanje želja</a:t>
            </a:r>
            <a:endParaRPr lang="en-GB" dirty="0"/>
          </a:p>
          <a:p>
            <a:pPr lvl="0"/>
            <a:r>
              <a:rPr lang="sl-SI" dirty="0" err="1"/>
              <a:t>Could</a:t>
            </a:r>
            <a:r>
              <a:rPr lang="sl-SI" dirty="0"/>
              <a:t> </a:t>
            </a:r>
            <a:r>
              <a:rPr lang="sl-SI" dirty="0" err="1"/>
              <a:t>you</a:t>
            </a:r>
            <a:r>
              <a:rPr lang="sl-SI" dirty="0"/>
              <a:t> </a:t>
            </a:r>
            <a:r>
              <a:rPr lang="sl-SI" dirty="0" err="1"/>
              <a:t>send</a:t>
            </a:r>
            <a:r>
              <a:rPr lang="sl-SI" dirty="0"/>
              <a:t> me </a:t>
            </a:r>
            <a:r>
              <a:rPr lang="sl-SI" dirty="0" err="1"/>
              <a:t>your</a:t>
            </a:r>
            <a:r>
              <a:rPr lang="sl-SI" dirty="0"/>
              <a:t> </a:t>
            </a:r>
            <a:r>
              <a:rPr lang="sl-SI" dirty="0" err="1"/>
              <a:t>brochure</a:t>
            </a:r>
            <a:r>
              <a:rPr lang="sl-SI" dirty="0"/>
              <a:t>, </a:t>
            </a:r>
            <a:r>
              <a:rPr lang="sl-SI" dirty="0" err="1"/>
              <a:t>please</a:t>
            </a:r>
            <a:r>
              <a:rPr lang="sl-SI" dirty="0"/>
              <a:t>?</a:t>
            </a:r>
            <a:endParaRPr lang="en-GB" dirty="0"/>
          </a:p>
          <a:p>
            <a:pPr lvl="0"/>
            <a:r>
              <a:rPr lang="sl-SI" dirty="0" err="1"/>
              <a:t>Could</a:t>
            </a:r>
            <a:r>
              <a:rPr lang="sl-SI" dirty="0"/>
              <a:t> </a:t>
            </a:r>
            <a:r>
              <a:rPr lang="sl-SI" dirty="0" err="1"/>
              <a:t>you</a:t>
            </a:r>
            <a:r>
              <a:rPr lang="sl-SI" dirty="0"/>
              <a:t> </a:t>
            </a:r>
            <a:r>
              <a:rPr lang="sl-SI" dirty="0" err="1"/>
              <a:t>help</a:t>
            </a:r>
            <a:r>
              <a:rPr lang="sl-SI" dirty="0"/>
              <a:t> me </a:t>
            </a:r>
            <a:r>
              <a:rPr lang="sl-SI" dirty="0" err="1"/>
              <a:t>with</a:t>
            </a:r>
            <a:r>
              <a:rPr lang="sl-SI" dirty="0"/>
              <a:t> ..</a:t>
            </a:r>
            <a:endParaRPr lang="en-GB" dirty="0"/>
          </a:p>
          <a:p>
            <a:pPr lvl="0"/>
            <a:r>
              <a:rPr lang="sl-SI" dirty="0" err="1"/>
              <a:t>Could</a:t>
            </a:r>
            <a:r>
              <a:rPr lang="sl-SI" dirty="0"/>
              <a:t> </a:t>
            </a:r>
            <a:r>
              <a:rPr lang="sl-SI" dirty="0" err="1"/>
              <a:t>you</a:t>
            </a:r>
            <a:r>
              <a:rPr lang="sl-SI" dirty="0"/>
              <a:t> do me a </a:t>
            </a:r>
            <a:r>
              <a:rPr lang="sl-SI" dirty="0" err="1"/>
              <a:t>favour</a:t>
            </a:r>
            <a:r>
              <a:rPr lang="sl-SI" dirty="0"/>
              <a:t>?</a:t>
            </a:r>
            <a:endParaRPr lang="en-GB" dirty="0"/>
          </a:p>
          <a:p>
            <a:pPr lvl="0"/>
            <a:r>
              <a:rPr lang="sl-SI" dirty="0" err="1"/>
              <a:t>Would</a:t>
            </a:r>
            <a:r>
              <a:rPr lang="sl-SI" dirty="0"/>
              <a:t> </a:t>
            </a:r>
            <a:r>
              <a:rPr lang="sl-SI" dirty="0" err="1"/>
              <a:t>you</a:t>
            </a:r>
            <a:r>
              <a:rPr lang="sl-SI" dirty="0"/>
              <a:t> be </a:t>
            </a:r>
            <a:r>
              <a:rPr lang="sl-SI" dirty="0" err="1"/>
              <a:t>kind</a:t>
            </a:r>
            <a:r>
              <a:rPr lang="sl-SI" dirty="0"/>
              <a:t> </a:t>
            </a:r>
            <a:r>
              <a:rPr lang="sl-SI" dirty="0" err="1"/>
              <a:t>enough</a:t>
            </a:r>
            <a:r>
              <a:rPr lang="sl-SI" dirty="0"/>
              <a:t> to ... </a:t>
            </a:r>
            <a:r>
              <a:rPr lang="sl-SI" dirty="0" err="1"/>
              <a:t>Would</a:t>
            </a:r>
            <a:r>
              <a:rPr lang="sl-SI" dirty="0"/>
              <a:t> </a:t>
            </a:r>
            <a:r>
              <a:rPr lang="sl-SI" dirty="0" err="1"/>
              <a:t>you</a:t>
            </a:r>
            <a:r>
              <a:rPr lang="sl-SI" dirty="0"/>
              <a:t> be so </a:t>
            </a:r>
            <a:r>
              <a:rPr lang="sl-SI" dirty="0" err="1"/>
              <a:t>kind</a:t>
            </a:r>
            <a:r>
              <a:rPr lang="sl-SI" dirty="0"/>
              <a:t> as to </a:t>
            </a:r>
            <a:r>
              <a:rPr lang="sl-SI" dirty="0" err="1"/>
              <a:t>help</a:t>
            </a:r>
            <a:r>
              <a:rPr lang="sl-SI" dirty="0"/>
              <a:t> me ...</a:t>
            </a:r>
            <a:endParaRPr lang="en-GB" dirty="0"/>
          </a:p>
          <a:p>
            <a:pPr lvl="0"/>
            <a:r>
              <a:rPr lang="sl-SI" dirty="0" err="1"/>
              <a:t>We</a:t>
            </a:r>
            <a:r>
              <a:rPr lang="sl-SI" dirty="0"/>
              <a:t> </a:t>
            </a:r>
            <a:r>
              <a:rPr lang="sl-SI" dirty="0" err="1"/>
              <a:t>would</a:t>
            </a:r>
            <a:r>
              <a:rPr lang="sl-SI" dirty="0"/>
              <a:t> be </a:t>
            </a:r>
            <a:r>
              <a:rPr lang="sl-SI" dirty="0" err="1"/>
              <a:t>very</a:t>
            </a:r>
            <a:r>
              <a:rPr lang="sl-SI" dirty="0"/>
              <a:t> </a:t>
            </a:r>
            <a:r>
              <a:rPr lang="sl-SI" dirty="0" err="1"/>
              <a:t>grateful</a:t>
            </a:r>
            <a:r>
              <a:rPr lang="sl-SI" dirty="0"/>
              <a:t> </a:t>
            </a:r>
            <a:r>
              <a:rPr lang="sl-SI" dirty="0" err="1"/>
              <a:t>if</a:t>
            </a:r>
            <a:r>
              <a:rPr lang="sl-SI" dirty="0"/>
              <a:t> ...</a:t>
            </a:r>
            <a:endParaRPr lang="en-GB" dirty="0"/>
          </a:p>
          <a:p>
            <a:pPr lvl="0"/>
            <a:r>
              <a:rPr lang="sl-SI" dirty="0" err="1"/>
              <a:t>Would</a:t>
            </a:r>
            <a:r>
              <a:rPr lang="sl-SI" dirty="0"/>
              <a:t> it be </a:t>
            </a:r>
            <a:r>
              <a:rPr lang="sl-SI" dirty="0" err="1"/>
              <a:t>possible</a:t>
            </a:r>
            <a:r>
              <a:rPr lang="sl-SI" dirty="0"/>
              <a:t> to ...</a:t>
            </a:r>
            <a:endParaRPr lang="en-GB" dirty="0"/>
          </a:p>
          <a:p>
            <a:pPr lvl="0"/>
            <a:r>
              <a:rPr lang="sl-SI" dirty="0" err="1"/>
              <a:t>May</a:t>
            </a:r>
            <a:r>
              <a:rPr lang="sl-SI" dirty="0"/>
              <a:t> I/</a:t>
            </a:r>
            <a:r>
              <a:rPr lang="sl-SI" dirty="0" err="1"/>
              <a:t>Would</a:t>
            </a:r>
            <a:r>
              <a:rPr lang="sl-SI" dirty="0"/>
              <a:t> it be </a:t>
            </a:r>
            <a:r>
              <a:rPr lang="sl-SI" dirty="0" err="1"/>
              <a:t>alright</a:t>
            </a:r>
            <a:r>
              <a:rPr lang="sl-SI" dirty="0"/>
              <a:t> </a:t>
            </a:r>
            <a:r>
              <a:rPr lang="sl-SI" dirty="0" err="1"/>
              <a:t>if</a:t>
            </a:r>
            <a:r>
              <a:rPr lang="sl-SI" dirty="0"/>
              <a:t> I ..?</a:t>
            </a:r>
            <a:endParaRPr lang="en-GB" dirty="0"/>
          </a:p>
          <a:p>
            <a:pPr lvl="0"/>
            <a:r>
              <a:rPr lang="sl-SI" dirty="0"/>
              <a:t>Do </a:t>
            </a:r>
            <a:r>
              <a:rPr lang="sl-SI" dirty="0" err="1"/>
              <a:t>you</a:t>
            </a:r>
            <a:r>
              <a:rPr lang="sl-SI" dirty="0"/>
              <a:t> </a:t>
            </a:r>
            <a:r>
              <a:rPr lang="sl-SI" dirty="0" err="1"/>
              <a:t>mind</a:t>
            </a:r>
            <a:r>
              <a:rPr lang="sl-SI" dirty="0"/>
              <a:t> </a:t>
            </a:r>
            <a:r>
              <a:rPr lang="sl-SI" dirty="0" err="1"/>
              <a:t>if</a:t>
            </a:r>
            <a:r>
              <a:rPr lang="sl-SI" dirty="0"/>
              <a:t> I...?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79739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USEFUL VOCABULARY</a:t>
            </a:r>
            <a:endParaRPr lang="sl-SI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62104" y="1658396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51678" y="1538870"/>
            <a:ext cx="10178322" cy="48730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b="1" dirty="0"/>
              <a:t>Odzivanje</a:t>
            </a:r>
            <a:endParaRPr lang="en-GB" dirty="0"/>
          </a:p>
          <a:p>
            <a:pPr lvl="0"/>
            <a:r>
              <a:rPr lang="sl-SI" dirty="0" err="1"/>
              <a:t>Certainly</a:t>
            </a:r>
            <a:r>
              <a:rPr lang="sl-SI" dirty="0"/>
              <a:t>. </a:t>
            </a:r>
            <a:r>
              <a:rPr lang="sl-SI" dirty="0" err="1"/>
              <a:t>Yes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</a:t>
            </a:r>
            <a:r>
              <a:rPr lang="sl-SI" dirty="0" err="1"/>
              <a:t>course</a:t>
            </a:r>
            <a:r>
              <a:rPr lang="sl-SI" dirty="0"/>
              <a:t>.</a:t>
            </a:r>
            <a:endParaRPr lang="en-GB" dirty="0"/>
          </a:p>
          <a:p>
            <a:pPr lvl="0"/>
            <a:r>
              <a:rPr lang="sl-SI" dirty="0"/>
              <a:t>Sure, no problem. Go </a:t>
            </a:r>
            <a:r>
              <a:rPr lang="sl-SI" dirty="0" err="1"/>
              <a:t>ahead</a:t>
            </a:r>
            <a:r>
              <a:rPr lang="sl-SI" dirty="0"/>
              <a:t>.</a:t>
            </a:r>
            <a:endParaRPr lang="en-GB" dirty="0"/>
          </a:p>
          <a:p>
            <a:pPr lvl="0"/>
            <a:r>
              <a:rPr lang="sl-SI" dirty="0" err="1"/>
              <a:t>I'm</a:t>
            </a:r>
            <a:r>
              <a:rPr lang="sl-SI" dirty="0"/>
              <a:t> </a:t>
            </a:r>
            <a:r>
              <a:rPr lang="sl-SI" dirty="0" err="1"/>
              <a:t>afraid</a:t>
            </a:r>
            <a:r>
              <a:rPr lang="sl-SI" dirty="0"/>
              <a:t> not.</a:t>
            </a:r>
            <a:endParaRPr lang="en-GB" dirty="0"/>
          </a:p>
          <a:p>
            <a:pPr lvl="0"/>
            <a:r>
              <a:rPr lang="sl-SI" dirty="0" err="1"/>
              <a:t>That</a:t>
            </a:r>
            <a:r>
              <a:rPr lang="sl-SI" dirty="0"/>
              <a:t> </a:t>
            </a:r>
            <a:r>
              <a:rPr lang="sl-SI" dirty="0" err="1"/>
              <a:t>might</a:t>
            </a:r>
            <a:r>
              <a:rPr lang="sl-SI" dirty="0"/>
              <a:t> be a bit </a:t>
            </a:r>
            <a:r>
              <a:rPr lang="sl-SI" dirty="0" err="1"/>
              <a:t>of</a:t>
            </a:r>
            <a:r>
              <a:rPr lang="sl-SI" dirty="0"/>
              <a:t> a problem.</a:t>
            </a:r>
            <a:endParaRPr lang="en-GB" dirty="0"/>
          </a:p>
          <a:p>
            <a:pPr lvl="0"/>
            <a:r>
              <a:rPr lang="sl-SI" dirty="0" err="1"/>
              <a:t>Unfortunately</a:t>
            </a:r>
            <a:r>
              <a:rPr lang="sl-SI" dirty="0"/>
              <a:t> </a:t>
            </a:r>
            <a:r>
              <a:rPr lang="sl-SI" dirty="0" err="1"/>
              <a:t>that</a:t>
            </a:r>
            <a:r>
              <a:rPr lang="sl-SI" dirty="0"/>
              <a:t> </a:t>
            </a:r>
            <a:r>
              <a:rPr lang="sl-SI" dirty="0" err="1"/>
              <a:t>wouldn't</a:t>
            </a:r>
            <a:r>
              <a:rPr lang="sl-SI" dirty="0"/>
              <a:t> be </a:t>
            </a:r>
            <a:r>
              <a:rPr lang="sl-SI" dirty="0" err="1"/>
              <a:t>possible</a:t>
            </a:r>
            <a:r>
              <a:rPr lang="sl-SI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42421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USEFUL VOCABULARY</a:t>
            </a:r>
            <a:endParaRPr lang="sl-SI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62104" y="1658396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51678" y="1538870"/>
            <a:ext cx="10178322" cy="48730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b="1" dirty="0"/>
              <a:t>Zahvala</a:t>
            </a:r>
            <a:endParaRPr lang="en-GB" dirty="0"/>
          </a:p>
          <a:p>
            <a:pPr lvl="0"/>
            <a:r>
              <a:rPr lang="sl-SI" dirty="0" err="1"/>
              <a:t>Thank</a:t>
            </a:r>
            <a:r>
              <a:rPr lang="sl-SI" dirty="0"/>
              <a:t> </a:t>
            </a:r>
            <a:r>
              <a:rPr lang="sl-SI" dirty="0" err="1"/>
              <a:t>you</a:t>
            </a:r>
            <a:r>
              <a:rPr lang="sl-SI" dirty="0"/>
              <a:t>. </a:t>
            </a:r>
            <a:r>
              <a:rPr lang="sl-SI" dirty="0" err="1"/>
              <a:t>Thank</a:t>
            </a:r>
            <a:r>
              <a:rPr lang="sl-SI" dirty="0"/>
              <a:t> </a:t>
            </a:r>
            <a:r>
              <a:rPr lang="sl-SI" dirty="0" err="1"/>
              <a:t>you</a:t>
            </a:r>
            <a:r>
              <a:rPr lang="sl-SI" dirty="0"/>
              <a:t> </a:t>
            </a:r>
            <a:r>
              <a:rPr lang="sl-SI" dirty="0" err="1"/>
              <a:t>very</a:t>
            </a:r>
            <a:r>
              <a:rPr lang="sl-SI" dirty="0"/>
              <a:t> </a:t>
            </a:r>
            <a:r>
              <a:rPr lang="sl-SI" dirty="0" err="1"/>
              <a:t>much</a:t>
            </a:r>
            <a:r>
              <a:rPr lang="sl-SI" dirty="0"/>
              <a:t>.</a:t>
            </a:r>
            <a:endParaRPr lang="en-GB" dirty="0"/>
          </a:p>
          <a:p>
            <a:pPr lvl="0"/>
            <a:r>
              <a:rPr lang="sl-SI" dirty="0" err="1"/>
              <a:t>That's</a:t>
            </a:r>
            <a:r>
              <a:rPr lang="sl-SI" dirty="0"/>
              <a:t> </a:t>
            </a:r>
            <a:r>
              <a:rPr lang="sl-SI" dirty="0" err="1"/>
              <a:t>very</a:t>
            </a:r>
            <a:r>
              <a:rPr lang="sl-SI" dirty="0"/>
              <a:t> </a:t>
            </a:r>
            <a:r>
              <a:rPr lang="sl-SI" dirty="0" err="1"/>
              <a:t>kind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</a:t>
            </a:r>
            <a:r>
              <a:rPr lang="sl-SI" dirty="0" err="1"/>
              <a:t>you</a:t>
            </a:r>
            <a:r>
              <a:rPr lang="sl-SI" dirty="0"/>
              <a:t>.</a:t>
            </a:r>
            <a:endParaRPr lang="en-GB" dirty="0"/>
          </a:p>
          <a:p>
            <a:pPr lvl="0"/>
            <a:r>
              <a:rPr lang="sl-SI" dirty="0" err="1"/>
              <a:t>You're</a:t>
            </a:r>
            <a:r>
              <a:rPr lang="sl-SI" dirty="0"/>
              <a:t> </a:t>
            </a:r>
            <a:r>
              <a:rPr lang="sl-SI" dirty="0" err="1"/>
              <a:t>welcome</a:t>
            </a:r>
            <a:r>
              <a:rPr lang="sl-SI" dirty="0"/>
              <a:t>. </a:t>
            </a:r>
            <a:endParaRPr lang="en-GB" dirty="0"/>
          </a:p>
          <a:p>
            <a:pPr lvl="0"/>
            <a:r>
              <a:rPr lang="sl-SI" dirty="0" err="1"/>
              <a:t>My</a:t>
            </a:r>
            <a:r>
              <a:rPr lang="sl-SI" dirty="0"/>
              <a:t> </a:t>
            </a:r>
            <a:r>
              <a:rPr lang="sl-SI" dirty="0" err="1"/>
              <a:t>pleasure</a:t>
            </a:r>
            <a:r>
              <a:rPr lang="sl-SI" dirty="0"/>
              <a:t>. / </a:t>
            </a:r>
            <a:r>
              <a:rPr lang="sl-SI" dirty="0" err="1"/>
              <a:t>Don't</a:t>
            </a:r>
            <a:r>
              <a:rPr lang="sl-SI" dirty="0"/>
              <a:t> </a:t>
            </a:r>
            <a:r>
              <a:rPr lang="sl-SI" dirty="0" err="1"/>
              <a:t>mention</a:t>
            </a:r>
            <a:r>
              <a:rPr lang="sl-SI" dirty="0"/>
              <a:t> it.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26105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USEFUL VOCABULARY</a:t>
            </a:r>
            <a:endParaRPr lang="sl-SI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62104" y="1658396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51678" y="1538870"/>
            <a:ext cx="10178322" cy="48730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b="1" dirty="0"/>
              <a:t>Opravičimo se:</a:t>
            </a:r>
            <a:endParaRPr lang="en-GB" dirty="0"/>
          </a:p>
          <a:p>
            <a:pPr lvl="0"/>
            <a:r>
              <a:rPr lang="sl-SI" dirty="0"/>
              <a:t>Oh, </a:t>
            </a:r>
            <a:r>
              <a:rPr lang="sl-SI" dirty="0" err="1"/>
              <a:t>sorry</a:t>
            </a:r>
            <a:r>
              <a:rPr lang="sl-SI" dirty="0"/>
              <a:t>!</a:t>
            </a:r>
            <a:endParaRPr lang="en-GB" dirty="0"/>
          </a:p>
          <a:p>
            <a:pPr lvl="0"/>
            <a:r>
              <a:rPr lang="sl-SI" dirty="0"/>
              <a:t>I beg </a:t>
            </a:r>
            <a:r>
              <a:rPr lang="sl-SI" dirty="0" err="1"/>
              <a:t>your</a:t>
            </a:r>
            <a:r>
              <a:rPr lang="sl-SI" dirty="0"/>
              <a:t> pardon.</a:t>
            </a:r>
            <a:endParaRPr lang="en-GB" dirty="0"/>
          </a:p>
          <a:p>
            <a:pPr lvl="0"/>
            <a:r>
              <a:rPr lang="sl-SI" dirty="0" err="1"/>
              <a:t>I'm</a:t>
            </a:r>
            <a:r>
              <a:rPr lang="sl-SI" dirty="0"/>
              <a:t> </a:t>
            </a:r>
            <a:r>
              <a:rPr lang="sl-SI" dirty="0" err="1"/>
              <a:t>very</a:t>
            </a:r>
            <a:r>
              <a:rPr lang="sl-SI" dirty="0"/>
              <a:t> </a:t>
            </a:r>
            <a:r>
              <a:rPr lang="sl-SI" dirty="0" err="1"/>
              <a:t>sorry</a:t>
            </a:r>
            <a:r>
              <a:rPr lang="sl-SI" dirty="0"/>
              <a:t>.</a:t>
            </a:r>
            <a:endParaRPr lang="en-GB" dirty="0"/>
          </a:p>
          <a:p>
            <a:pPr lvl="0"/>
            <a:r>
              <a:rPr lang="sl-SI" dirty="0"/>
              <a:t>I </a:t>
            </a:r>
            <a:r>
              <a:rPr lang="sl-SI" dirty="0" err="1"/>
              <a:t>must</a:t>
            </a:r>
            <a:r>
              <a:rPr lang="sl-SI" dirty="0"/>
              <a:t> </a:t>
            </a:r>
            <a:r>
              <a:rPr lang="sl-SI" dirty="0" err="1"/>
              <a:t>apologise</a:t>
            </a:r>
            <a:r>
              <a:rPr lang="sl-SI" dirty="0"/>
              <a:t> </a:t>
            </a:r>
            <a:r>
              <a:rPr lang="sl-SI" dirty="0" err="1"/>
              <a:t>for</a:t>
            </a:r>
            <a:r>
              <a:rPr lang="sl-SI" dirty="0"/>
              <a:t> ..</a:t>
            </a:r>
            <a:endParaRPr lang="en-GB" dirty="0"/>
          </a:p>
          <a:p>
            <a:pPr lvl="0"/>
            <a:r>
              <a:rPr lang="sl-SI" dirty="0" err="1"/>
              <a:t>Sorry</a:t>
            </a:r>
            <a:r>
              <a:rPr lang="sl-SI" dirty="0"/>
              <a:t> </a:t>
            </a:r>
            <a:r>
              <a:rPr lang="sl-SI" dirty="0" err="1"/>
              <a:t>for</a:t>
            </a:r>
            <a:r>
              <a:rPr lang="sl-SI" dirty="0"/>
              <a:t> </a:t>
            </a:r>
            <a:r>
              <a:rPr lang="sl-SI" dirty="0" err="1"/>
              <a:t>being</a:t>
            </a:r>
            <a:r>
              <a:rPr lang="sl-SI" dirty="0"/>
              <a:t> late ...</a:t>
            </a:r>
            <a:endParaRPr lang="en-GB" dirty="0"/>
          </a:p>
          <a:p>
            <a:pPr lvl="0"/>
            <a:r>
              <a:rPr lang="sl-SI" dirty="0" err="1"/>
              <a:t>That's</a:t>
            </a:r>
            <a:r>
              <a:rPr lang="sl-SI" dirty="0"/>
              <a:t> </a:t>
            </a:r>
            <a:r>
              <a:rPr lang="sl-SI" dirty="0" err="1"/>
              <a:t>ok</a:t>
            </a:r>
            <a:r>
              <a:rPr lang="sl-SI" dirty="0"/>
              <a:t>, </a:t>
            </a:r>
            <a:r>
              <a:rPr lang="sl-SI" dirty="0" err="1"/>
              <a:t>don't</a:t>
            </a:r>
            <a:r>
              <a:rPr lang="sl-SI" dirty="0"/>
              <a:t> </a:t>
            </a:r>
            <a:r>
              <a:rPr lang="sl-SI" dirty="0" err="1"/>
              <a:t>worry</a:t>
            </a:r>
            <a:r>
              <a:rPr lang="sl-SI" dirty="0"/>
              <a:t> </a:t>
            </a:r>
            <a:r>
              <a:rPr lang="sl-SI" dirty="0" err="1"/>
              <a:t>about</a:t>
            </a:r>
            <a:r>
              <a:rPr lang="sl-SI" dirty="0"/>
              <a:t> it.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88204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USEFUL VOCABULARY</a:t>
            </a:r>
            <a:endParaRPr lang="sl-SI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62104" y="1658396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51678" y="1538870"/>
            <a:ext cx="10178322" cy="48730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b="1" dirty="0"/>
              <a:t>Kažemo zanimanje</a:t>
            </a:r>
            <a:endParaRPr lang="en-GB" dirty="0"/>
          </a:p>
          <a:p>
            <a:pPr lvl="0"/>
            <a:r>
              <a:rPr lang="sl-SI" dirty="0"/>
              <a:t>Is </a:t>
            </a:r>
            <a:r>
              <a:rPr lang="sl-SI" dirty="0" err="1"/>
              <a:t>that</a:t>
            </a:r>
            <a:r>
              <a:rPr lang="sl-SI" dirty="0"/>
              <a:t> so?</a:t>
            </a:r>
            <a:endParaRPr lang="en-GB" dirty="0"/>
          </a:p>
          <a:p>
            <a:pPr lvl="0"/>
            <a:r>
              <a:rPr lang="sl-SI" dirty="0"/>
              <a:t>Oh, </a:t>
            </a:r>
            <a:r>
              <a:rPr lang="sl-SI" dirty="0" err="1"/>
              <a:t>really</a:t>
            </a:r>
            <a:r>
              <a:rPr lang="sl-SI" dirty="0"/>
              <a:t>?</a:t>
            </a:r>
            <a:endParaRPr lang="en-GB" dirty="0"/>
          </a:p>
          <a:p>
            <a:pPr lvl="0"/>
            <a:r>
              <a:rPr lang="sl-SI" dirty="0"/>
              <a:t>I </a:t>
            </a:r>
            <a:r>
              <a:rPr lang="sl-SI" dirty="0" err="1"/>
              <a:t>see</a:t>
            </a:r>
            <a:r>
              <a:rPr lang="sl-SI" dirty="0"/>
              <a:t>. </a:t>
            </a:r>
            <a:endParaRPr lang="en-GB" dirty="0"/>
          </a:p>
          <a:p>
            <a:pPr lvl="0"/>
            <a:r>
              <a:rPr lang="sl-SI" dirty="0" err="1"/>
              <a:t>That's</a:t>
            </a:r>
            <a:r>
              <a:rPr lang="sl-SI" dirty="0"/>
              <a:t> </a:t>
            </a:r>
            <a:r>
              <a:rPr lang="sl-SI" dirty="0" err="1"/>
              <a:t>interesting</a:t>
            </a:r>
            <a:endParaRPr lang="en-GB" dirty="0"/>
          </a:p>
          <a:p>
            <a:pPr lvl="0"/>
            <a:r>
              <a:rPr lang="sl-SI" dirty="0" err="1"/>
              <a:t>I'm</a:t>
            </a:r>
            <a:r>
              <a:rPr lang="sl-SI" dirty="0"/>
              <a:t> </a:t>
            </a:r>
            <a:r>
              <a:rPr lang="sl-SI" dirty="0" err="1"/>
              <a:t>very</a:t>
            </a:r>
            <a:r>
              <a:rPr lang="sl-SI" dirty="0"/>
              <a:t> </a:t>
            </a:r>
            <a:r>
              <a:rPr lang="sl-SI" dirty="0" err="1"/>
              <a:t>impressed</a:t>
            </a:r>
            <a:r>
              <a:rPr lang="sl-SI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69394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USEFUL VOCABULARY</a:t>
            </a:r>
            <a:endParaRPr lang="sl-SI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62104" y="1658396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51678" y="1538870"/>
            <a:ext cx="10178322" cy="48730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b="1" dirty="0"/>
              <a:t>Datumi, dnevi, čas</a:t>
            </a:r>
            <a:endParaRPr lang="en-GB" dirty="0"/>
          </a:p>
          <a:p>
            <a:pPr lvl="0"/>
            <a:r>
              <a:rPr lang="sl-SI" dirty="0" err="1"/>
              <a:t>What's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date </a:t>
            </a:r>
            <a:r>
              <a:rPr lang="sl-SI" dirty="0" err="1"/>
              <a:t>today</a:t>
            </a:r>
            <a:r>
              <a:rPr lang="sl-SI" dirty="0"/>
              <a:t>, </a:t>
            </a:r>
            <a:r>
              <a:rPr lang="sl-SI" dirty="0" err="1"/>
              <a:t>please</a:t>
            </a:r>
            <a:r>
              <a:rPr lang="sl-SI" dirty="0"/>
              <a:t>'</a:t>
            </a:r>
            <a:endParaRPr lang="en-GB" dirty="0"/>
          </a:p>
          <a:p>
            <a:pPr lvl="0"/>
            <a:r>
              <a:rPr lang="sl-SI" dirty="0" err="1"/>
              <a:t>It's</a:t>
            </a:r>
            <a:r>
              <a:rPr lang="sl-SI" dirty="0"/>
              <a:t> </a:t>
            </a:r>
            <a:r>
              <a:rPr lang="sl-SI" dirty="0" err="1"/>
              <a:t>Tuesday</a:t>
            </a:r>
            <a:r>
              <a:rPr lang="sl-SI" dirty="0"/>
              <a:t>.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first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</a:t>
            </a:r>
            <a:r>
              <a:rPr lang="sl-SI" dirty="0" err="1"/>
              <a:t>June</a:t>
            </a:r>
            <a:r>
              <a:rPr lang="sl-SI" dirty="0"/>
              <a:t>. </a:t>
            </a:r>
            <a:r>
              <a:rPr lang="sl-SI" dirty="0" err="1"/>
              <a:t>June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first</a:t>
            </a:r>
            <a:r>
              <a:rPr lang="sl-SI" dirty="0"/>
              <a:t>.</a:t>
            </a:r>
            <a:endParaRPr lang="en-GB" dirty="0"/>
          </a:p>
          <a:p>
            <a:pPr lvl="0"/>
            <a:r>
              <a:rPr lang="sl-SI" dirty="0"/>
              <a:t>IN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morning</a:t>
            </a:r>
            <a:r>
              <a:rPr lang="sl-SI" dirty="0"/>
              <a:t>/</a:t>
            </a:r>
            <a:r>
              <a:rPr lang="sl-SI" dirty="0" err="1"/>
              <a:t>afternoon</a:t>
            </a:r>
            <a:r>
              <a:rPr lang="sl-SI" dirty="0"/>
              <a:t>/</a:t>
            </a:r>
            <a:r>
              <a:rPr lang="sl-SI" dirty="0" err="1"/>
              <a:t>evening</a:t>
            </a:r>
            <a:endParaRPr lang="en-GB" dirty="0"/>
          </a:p>
          <a:p>
            <a:pPr lvl="0"/>
            <a:r>
              <a:rPr lang="sl-SI" dirty="0"/>
              <a:t>At </a:t>
            </a:r>
            <a:r>
              <a:rPr lang="sl-SI" dirty="0" err="1"/>
              <a:t>lunchtime</a:t>
            </a:r>
            <a:r>
              <a:rPr lang="sl-SI" dirty="0"/>
              <a:t>/</a:t>
            </a:r>
            <a:r>
              <a:rPr lang="sl-SI" dirty="0" err="1"/>
              <a:t>night</a:t>
            </a:r>
            <a:endParaRPr lang="en-GB" dirty="0"/>
          </a:p>
          <a:p>
            <a:pPr lvl="0"/>
            <a:r>
              <a:rPr lang="sl-SI" dirty="0" err="1"/>
              <a:t>Midday</a:t>
            </a:r>
            <a:r>
              <a:rPr lang="sl-SI" dirty="0"/>
              <a:t>, </a:t>
            </a:r>
            <a:r>
              <a:rPr lang="sl-SI" dirty="0" err="1"/>
              <a:t>noon</a:t>
            </a:r>
            <a:r>
              <a:rPr lang="sl-SI" dirty="0"/>
              <a:t>, </a:t>
            </a:r>
            <a:r>
              <a:rPr lang="sl-SI" dirty="0" err="1"/>
              <a:t>midnight</a:t>
            </a:r>
            <a:endParaRPr lang="en-GB" dirty="0"/>
          </a:p>
          <a:p>
            <a:pPr lvl="0"/>
            <a:r>
              <a:rPr lang="sl-SI" dirty="0" err="1"/>
              <a:t>Yesterday</a:t>
            </a:r>
            <a:r>
              <a:rPr lang="sl-SI" dirty="0"/>
              <a:t>/</a:t>
            </a:r>
            <a:r>
              <a:rPr lang="sl-SI" dirty="0" err="1"/>
              <a:t>tomorrow</a:t>
            </a:r>
            <a:r>
              <a:rPr lang="sl-SI" dirty="0"/>
              <a:t>/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day</a:t>
            </a:r>
            <a:r>
              <a:rPr lang="sl-SI" dirty="0"/>
              <a:t> </a:t>
            </a:r>
            <a:r>
              <a:rPr lang="sl-SI" dirty="0" err="1"/>
              <a:t>before</a:t>
            </a:r>
            <a:r>
              <a:rPr lang="sl-SI" dirty="0"/>
              <a:t> </a:t>
            </a:r>
            <a:r>
              <a:rPr lang="sl-SI" dirty="0" err="1"/>
              <a:t>yesterday</a:t>
            </a:r>
            <a:r>
              <a:rPr lang="sl-SI" dirty="0"/>
              <a:t>/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day</a:t>
            </a:r>
            <a:r>
              <a:rPr lang="sl-SI" dirty="0"/>
              <a:t> </a:t>
            </a:r>
            <a:r>
              <a:rPr lang="sl-SI" dirty="0" err="1"/>
              <a:t>after</a:t>
            </a:r>
            <a:r>
              <a:rPr lang="sl-SI" dirty="0"/>
              <a:t> </a:t>
            </a:r>
            <a:r>
              <a:rPr lang="sl-SI" dirty="0" err="1"/>
              <a:t>tomorrow</a:t>
            </a:r>
            <a:endParaRPr lang="en-GB" dirty="0"/>
          </a:p>
          <a:p>
            <a:pPr lvl="0"/>
            <a:r>
              <a:rPr lang="sl-SI" dirty="0"/>
              <a:t>A </a:t>
            </a:r>
            <a:r>
              <a:rPr lang="sl-SI" dirty="0" err="1"/>
              <a:t>week</a:t>
            </a:r>
            <a:r>
              <a:rPr lang="sl-SI" dirty="0"/>
              <a:t> </a:t>
            </a:r>
            <a:r>
              <a:rPr lang="sl-SI" dirty="0" err="1"/>
              <a:t>tomorrow</a:t>
            </a:r>
            <a:r>
              <a:rPr lang="sl-SI" dirty="0"/>
              <a:t>/a </a:t>
            </a:r>
            <a:r>
              <a:rPr lang="sl-SI" dirty="0" err="1"/>
              <a:t>month</a:t>
            </a:r>
            <a:r>
              <a:rPr lang="sl-SI" dirty="0"/>
              <a:t> </a:t>
            </a:r>
            <a:r>
              <a:rPr lang="sl-SI" dirty="0" err="1"/>
              <a:t>tomorrow</a:t>
            </a:r>
            <a:endParaRPr lang="en-GB" dirty="0"/>
          </a:p>
          <a:p>
            <a:pPr lvl="0"/>
            <a:r>
              <a:rPr lang="sl-SI" dirty="0"/>
              <a:t>Last </a:t>
            </a:r>
            <a:r>
              <a:rPr lang="sl-SI" dirty="0" err="1"/>
              <a:t>week</a:t>
            </a:r>
            <a:r>
              <a:rPr lang="sl-SI" dirty="0"/>
              <a:t>/</a:t>
            </a:r>
            <a:r>
              <a:rPr lang="sl-SI" dirty="0" err="1"/>
              <a:t>this</a:t>
            </a:r>
            <a:r>
              <a:rPr lang="sl-SI" dirty="0"/>
              <a:t> </a:t>
            </a:r>
            <a:r>
              <a:rPr lang="sl-SI" dirty="0" err="1"/>
              <a:t>month</a:t>
            </a:r>
            <a:r>
              <a:rPr lang="sl-SI" dirty="0"/>
              <a:t>/</a:t>
            </a:r>
            <a:r>
              <a:rPr lang="sl-SI" dirty="0" err="1"/>
              <a:t>next</a:t>
            </a:r>
            <a:r>
              <a:rPr lang="sl-SI" dirty="0"/>
              <a:t> </a:t>
            </a:r>
            <a:r>
              <a:rPr lang="sl-SI" dirty="0" err="1"/>
              <a:t>year</a:t>
            </a:r>
            <a:endParaRPr lang="en-GB" dirty="0"/>
          </a:p>
          <a:p>
            <a:pPr lvl="0"/>
            <a:r>
              <a:rPr lang="sl-SI" dirty="0" err="1"/>
              <a:t>Could</a:t>
            </a:r>
            <a:r>
              <a:rPr lang="sl-SI" dirty="0"/>
              <a:t> </a:t>
            </a:r>
            <a:r>
              <a:rPr lang="sl-SI" dirty="0" err="1"/>
              <a:t>you</a:t>
            </a:r>
            <a:r>
              <a:rPr lang="sl-SI" dirty="0"/>
              <a:t> </a:t>
            </a:r>
            <a:r>
              <a:rPr lang="sl-SI" dirty="0" err="1"/>
              <a:t>tell</a:t>
            </a:r>
            <a:r>
              <a:rPr lang="sl-SI" dirty="0"/>
              <a:t> me </a:t>
            </a:r>
            <a:r>
              <a:rPr lang="sl-SI" dirty="0" err="1"/>
              <a:t>the</a:t>
            </a:r>
            <a:r>
              <a:rPr lang="sl-SI" dirty="0"/>
              <a:t> time, </a:t>
            </a:r>
            <a:r>
              <a:rPr lang="sl-SI" dirty="0" err="1"/>
              <a:t>please</a:t>
            </a:r>
            <a:r>
              <a:rPr lang="sl-SI" dirty="0"/>
              <a:t>?</a:t>
            </a:r>
            <a:endParaRPr lang="en-GB" dirty="0"/>
          </a:p>
          <a:p>
            <a:pPr lvl="0"/>
            <a:r>
              <a:rPr lang="sl-SI" dirty="0" err="1"/>
              <a:t>What's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time?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2188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GREETINGS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82751"/>
            <a:ext cx="10178322" cy="4496841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sl-SI" sz="2800" dirty="0" err="1"/>
              <a:t>Good</a:t>
            </a:r>
            <a:r>
              <a:rPr lang="sl-SI" sz="2800" dirty="0"/>
              <a:t> </a:t>
            </a:r>
            <a:r>
              <a:rPr lang="sl-SI" sz="2800" dirty="0" err="1"/>
              <a:t>morning</a:t>
            </a:r>
            <a:r>
              <a:rPr lang="sl-SI" sz="2800" dirty="0"/>
              <a:t> (</a:t>
            </a:r>
            <a:r>
              <a:rPr lang="sl-SI" sz="2800" dirty="0" err="1"/>
              <a:t>till</a:t>
            </a:r>
            <a:r>
              <a:rPr lang="sl-SI" sz="2800" dirty="0"/>
              <a:t> 12pm)</a:t>
            </a:r>
            <a:br>
              <a:rPr lang="sl-SI" sz="2800" dirty="0"/>
            </a:br>
            <a:r>
              <a:rPr lang="sl-SI" sz="2800" dirty="0" err="1"/>
              <a:t>Good</a:t>
            </a:r>
            <a:r>
              <a:rPr lang="sl-SI" sz="2800" dirty="0"/>
              <a:t> </a:t>
            </a:r>
            <a:r>
              <a:rPr lang="sl-SI" sz="2800" dirty="0" err="1"/>
              <a:t>afternoon</a:t>
            </a:r>
            <a:r>
              <a:rPr lang="sl-SI" sz="2800" dirty="0"/>
              <a:t> (</a:t>
            </a:r>
            <a:r>
              <a:rPr lang="sl-SI" sz="2800" dirty="0" err="1"/>
              <a:t>till</a:t>
            </a:r>
            <a:r>
              <a:rPr lang="sl-SI" sz="2800" dirty="0"/>
              <a:t> 6pm </a:t>
            </a:r>
            <a:r>
              <a:rPr lang="sl-SI" sz="2800" dirty="0" err="1"/>
              <a:t>or</a:t>
            </a:r>
            <a:r>
              <a:rPr lang="sl-SI" sz="2800" dirty="0"/>
              <a:t> </a:t>
            </a:r>
            <a:r>
              <a:rPr lang="sl-SI" sz="2800" dirty="0" err="1"/>
              <a:t>earlier</a:t>
            </a:r>
            <a:r>
              <a:rPr lang="sl-SI" sz="2800" dirty="0"/>
              <a:t>)</a:t>
            </a:r>
            <a:br>
              <a:rPr lang="sl-SI" sz="2800" dirty="0"/>
            </a:br>
            <a:r>
              <a:rPr lang="sl-SI" sz="2800" dirty="0" err="1"/>
              <a:t>Good</a:t>
            </a:r>
            <a:r>
              <a:rPr lang="sl-SI" sz="2800" dirty="0"/>
              <a:t> </a:t>
            </a:r>
            <a:r>
              <a:rPr lang="sl-SI" sz="2800" dirty="0" err="1"/>
              <a:t>evening</a:t>
            </a:r>
            <a:r>
              <a:rPr lang="sl-SI" sz="2800" dirty="0"/>
              <a:t> (</a:t>
            </a:r>
            <a:r>
              <a:rPr lang="sl-SI" sz="2800" dirty="0" err="1"/>
              <a:t>till</a:t>
            </a:r>
            <a:r>
              <a:rPr lang="sl-SI" sz="2800" dirty="0"/>
              <a:t> </a:t>
            </a:r>
            <a:r>
              <a:rPr lang="sl-SI" sz="2800" dirty="0" err="1"/>
              <a:t>the</a:t>
            </a:r>
            <a:r>
              <a:rPr lang="sl-SI" sz="2800" dirty="0"/>
              <a:t> </a:t>
            </a:r>
            <a:r>
              <a:rPr lang="sl-SI" sz="2800" dirty="0" err="1"/>
              <a:t>end</a:t>
            </a:r>
            <a:r>
              <a:rPr lang="sl-SI" sz="2800" dirty="0"/>
              <a:t> </a:t>
            </a:r>
            <a:r>
              <a:rPr lang="sl-SI" sz="2800" dirty="0" err="1"/>
              <a:t>of</a:t>
            </a:r>
            <a:r>
              <a:rPr lang="sl-SI" sz="2800" dirty="0"/>
              <a:t> </a:t>
            </a:r>
            <a:r>
              <a:rPr lang="sl-SI" sz="2800" dirty="0" err="1"/>
              <a:t>the</a:t>
            </a:r>
            <a:r>
              <a:rPr lang="sl-SI" sz="2800" dirty="0"/>
              <a:t> </a:t>
            </a:r>
            <a:r>
              <a:rPr lang="sl-SI" sz="2800" dirty="0" err="1"/>
              <a:t>day</a:t>
            </a:r>
            <a:r>
              <a:rPr lang="sl-SI" sz="2800" dirty="0"/>
              <a:t>)</a:t>
            </a:r>
          </a:p>
          <a:p>
            <a:pPr lvl="0"/>
            <a:endParaRPr lang="sl-SI" sz="2800" dirty="0"/>
          </a:p>
          <a:p>
            <a:pPr lvl="0"/>
            <a:r>
              <a:rPr lang="sl-SI" sz="2800" dirty="0" err="1"/>
              <a:t>Good</a:t>
            </a:r>
            <a:r>
              <a:rPr lang="sl-SI" sz="2800" dirty="0"/>
              <a:t> </a:t>
            </a:r>
            <a:r>
              <a:rPr lang="sl-SI" sz="2800" dirty="0" err="1"/>
              <a:t>day</a:t>
            </a:r>
            <a:endParaRPr lang="sl-SI" sz="2800" dirty="0"/>
          </a:p>
          <a:p>
            <a:pPr lvl="0"/>
            <a:endParaRPr lang="sl-SI" sz="2800" dirty="0"/>
          </a:p>
          <a:p>
            <a:pPr lvl="0"/>
            <a:r>
              <a:rPr lang="sl-SI" sz="2800" dirty="0" err="1"/>
              <a:t>Hello</a:t>
            </a:r>
            <a:endParaRPr lang="sl-SI" sz="2800" dirty="0"/>
          </a:p>
          <a:p>
            <a:pPr lvl="0"/>
            <a:r>
              <a:rPr lang="sl-SI" sz="2800" dirty="0"/>
              <a:t>Hi</a:t>
            </a:r>
          </a:p>
          <a:p>
            <a:pPr lvl="0"/>
            <a:r>
              <a:rPr lang="sl-SI" sz="2800" dirty="0" err="1"/>
              <a:t>Hey</a:t>
            </a:r>
            <a:endParaRPr lang="sl-SI" sz="2800" dirty="0"/>
          </a:p>
          <a:p>
            <a:pPr lvl="0"/>
            <a:endParaRPr lang="sl-SI" sz="2800" dirty="0"/>
          </a:p>
          <a:p>
            <a:r>
              <a:rPr lang="en-GB" sz="2800" dirty="0"/>
              <a:t>How do you do?</a:t>
            </a:r>
          </a:p>
          <a:p>
            <a:pPr lvl="0"/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3141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GREETINGS</a:t>
            </a:r>
            <a:endParaRPr lang="sl-SI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2766747"/>
              </p:ext>
            </p:extLst>
          </p:nvPr>
        </p:nvGraphicFramePr>
        <p:xfrm>
          <a:off x="2316255" y="2285962"/>
          <a:ext cx="8049167" cy="23825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89762"/>
                <a:gridCol w="4159405"/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POZDRAV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ODZDRAV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How do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do? (form)</a:t>
                      </a:r>
                      <a:b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I'm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very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pleased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meet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b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It's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very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nice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(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finally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*)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meet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b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Pleased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meet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b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Nice/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good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meet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b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Nice to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us.</a:t>
                      </a:r>
                      <a:b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How do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do/nič</a:t>
                      </a:r>
                      <a:b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Pleased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meet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too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b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pleasure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mine.</a:t>
                      </a:r>
                      <a:b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Nice/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good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meet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to.</a:t>
                      </a:r>
                      <a:b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Glad to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meet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too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b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Nice meeting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(tudi na koncu)</a:t>
                      </a:r>
                    </a:p>
                    <a:p>
                      <a:r>
                        <a:rPr lang="sl-SI" dirty="0" smtClean="0"/>
                        <a:t>- </a:t>
                      </a:r>
                      <a:r>
                        <a:rPr lang="sl-SI" dirty="0" err="1" smtClean="0"/>
                        <a:t>It‘s</a:t>
                      </a:r>
                      <a:r>
                        <a:rPr lang="sl-SI" dirty="0" smtClean="0"/>
                        <a:t> </a:t>
                      </a:r>
                      <a:r>
                        <a:rPr lang="sl-SI" dirty="0" err="1" smtClean="0"/>
                        <a:t>been</a:t>
                      </a:r>
                      <a:r>
                        <a:rPr lang="sl-SI" dirty="0" smtClean="0"/>
                        <a:t> a </a:t>
                      </a:r>
                      <a:r>
                        <a:rPr lang="sl-SI" dirty="0" err="1" smtClean="0"/>
                        <a:t>pleasure</a:t>
                      </a:r>
                      <a:r>
                        <a:rPr lang="sl-SI" dirty="0" smtClean="0"/>
                        <a:t> meeting </a:t>
                      </a:r>
                      <a:r>
                        <a:rPr lang="sl-SI" dirty="0" err="1" smtClean="0"/>
                        <a:t>you</a:t>
                      </a:r>
                      <a:r>
                        <a:rPr lang="sl-SI" dirty="0" smtClean="0"/>
                        <a:t>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566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NASLAVLJANJE OSEB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82751"/>
            <a:ext cx="10178322" cy="4496841"/>
          </a:xfrm>
        </p:spPr>
        <p:txBody>
          <a:bodyPr/>
          <a:lstStyle/>
          <a:p>
            <a:pPr marL="0" indent="0">
              <a:buNone/>
            </a:pPr>
            <a:r>
              <a:rPr lang="sl-SI" dirty="0" err="1" smtClean="0"/>
              <a:t>Mr</a:t>
            </a:r>
            <a:r>
              <a:rPr lang="sl-SI" dirty="0" smtClean="0"/>
              <a:t> </a:t>
            </a:r>
            <a:r>
              <a:rPr lang="sl-SI" dirty="0"/>
              <a:t>(Mister) – poročen ali samski moški</a:t>
            </a:r>
            <a:br>
              <a:rPr lang="sl-SI" dirty="0"/>
            </a:br>
            <a:r>
              <a:rPr lang="sl-SI" dirty="0" err="1" smtClean="0"/>
              <a:t>Mrs</a:t>
            </a:r>
            <a:r>
              <a:rPr lang="sl-SI" dirty="0" smtClean="0"/>
              <a:t> </a:t>
            </a:r>
            <a:r>
              <a:rPr lang="sl-SI" dirty="0"/>
              <a:t>(</a:t>
            </a:r>
            <a:r>
              <a:rPr lang="sl-SI" dirty="0" err="1"/>
              <a:t>pronounced</a:t>
            </a:r>
            <a:r>
              <a:rPr lang="sl-SI" dirty="0"/>
              <a:t> “</a:t>
            </a:r>
            <a:r>
              <a:rPr lang="sl-SI" dirty="0" err="1"/>
              <a:t>misses</a:t>
            </a:r>
            <a:r>
              <a:rPr lang="sl-SI" dirty="0"/>
              <a:t>”) – poročena, ločena ali </a:t>
            </a:r>
            <a:r>
              <a:rPr lang="sl-SI" dirty="0" err="1"/>
              <a:t>vdovela</a:t>
            </a:r>
            <a:r>
              <a:rPr lang="sl-SI" dirty="0"/>
              <a:t> ženska</a:t>
            </a:r>
            <a:br>
              <a:rPr lang="sl-SI" dirty="0"/>
            </a:br>
            <a:r>
              <a:rPr lang="sl-SI" dirty="0"/>
              <a:t>Miss – mlada, neporočena ženska</a:t>
            </a:r>
            <a:br>
              <a:rPr lang="sl-SI" dirty="0"/>
            </a:br>
            <a:r>
              <a:rPr lang="sl-SI" dirty="0" smtClean="0"/>
              <a:t>Ms  </a:t>
            </a:r>
            <a:r>
              <a:rPr lang="sl-SI" dirty="0"/>
              <a:t>(</a:t>
            </a:r>
            <a:r>
              <a:rPr lang="sl-SI" dirty="0" err="1"/>
              <a:t>pronounced</a:t>
            </a:r>
            <a:r>
              <a:rPr lang="sl-SI" dirty="0"/>
              <a:t> “</a:t>
            </a:r>
            <a:r>
              <a:rPr lang="sl-SI" dirty="0" err="1"/>
              <a:t>mizz</a:t>
            </a:r>
            <a:r>
              <a:rPr lang="sl-SI" dirty="0"/>
              <a:t>”) –  za vse ženske nad 20 za katere nismo prepričani, ali so </a:t>
            </a:r>
            <a:r>
              <a:rPr lang="sl-SI" dirty="0" smtClean="0"/>
              <a:t>poročene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V glavnem za ženske vedno uporabljamo Ms. (najbolj nevtralno), edino če zagotovo vemo, da so poročene/pridejo skupaj z možem.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err="1" smtClean="0"/>
              <a:t>This</a:t>
            </a:r>
            <a:r>
              <a:rPr lang="sl-SI" dirty="0" smtClean="0"/>
              <a:t> is Ms Jane Smith.</a:t>
            </a:r>
            <a:br>
              <a:rPr lang="sl-SI" dirty="0" smtClean="0"/>
            </a:br>
            <a:r>
              <a:rPr lang="sl-SI" dirty="0" smtClean="0"/>
              <a:t>I </a:t>
            </a:r>
            <a:r>
              <a:rPr lang="sl-SI" dirty="0" err="1" smtClean="0"/>
              <a:t>want</a:t>
            </a:r>
            <a:r>
              <a:rPr lang="sl-SI" dirty="0" smtClean="0"/>
              <a:t> to </a:t>
            </a:r>
            <a:r>
              <a:rPr lang="sl-SI" dirty="0" err="1" smtClean="0"/>
              <a:t>introduce</a:t>
            </a:r>
            <a:r>
              <a:rPr lang="sl-SI" dirty="0" smtClean="0"/>
              <a:t> </a:t>
            </a:r>
            <a:r>
              <a:rPr lang="sl-SI" dirty="0" err="1" smtClean="0"/>
              <a:t>you</a:t>
            </a:r>
            <a:r>
              <a:rPr lang="sl-SI" dirty="0" smtClean="0"/>
              <a:t> to </a:t>
            </a:r>
            <a:r>
              <a:rPr lang="sl-SI" dirty="0" err="1" smtClean="0"/>
              <a:t>Mr</a:t>
            </a:r>
            <a:r>
              <a:rPr lang="sl-SI" dirty="0" smtClean="0"/>
              <a:t> </a:t>
            </a:r>
            <a:r>
              <a:rPr lang="sl-SI" dirty="0" err="1"/>
              <a:t>a</a:t>
            </a:r>
            <a:r>
              <a:rPr lang="sl-SI" dirty="0" err="1" smtClean="0"/>
              <a:t>nd</a:t>
            </a:r>
            <a:r>
              <a:rPr lang="sl-SI" dirty="0" smtClean="0"/>
              <a:t> </a:t>
            </a:r>
            <a:r>
              <a:rPr lang="sl-SI" dirty="0" err="1" smtClean="0"/>
              <a:t>Mrs</a:t>
            </a:r>
            <a:r>
              <a:rPr lang="sl-SI" dirty="0" smtClean="0"/>
              <a:t> Smith./</a:t>
            </a:r>
            <a:r>
              <a:rPr lang="sl-SI" dirty="0" err="1" smtClean="0"/>
              <a:t>Mr</a:t>
            </a:r>
            <a:r>
              <a:rPr lang="sl-SI" dirty="0" smtClean="0"/>
              <a:t> Jack Smith </a:t>
            </a:r>
            <a:r>
              <a:rPr lang="sl-SI" dirty="0" err="1" smtClean="0"/>
              <a:t>and</a:t>
            </a:r>
            <a:r>
              <a:rPr lang="sl-SI" dirty="0" smtClean="0"/>
              <a:t> his </a:t>
            </a:r>
            <a:r>
              <a:rPr lang="sl-SI" dirty="0" err="1" smtClean="0"/>
              <a:t>wife</a:t>
            </a:r>
            <a:r>
              <a:rPr lang="sl-SI" dirty="0" smtClean="0"/>
              <a:t> </a:t>
            </a:r>
            <a:r>
              <a:rPr lang="sl-SI" dirty="0" err="1" smtClean="0"/>
              <a:t>Mrs</a:t>
            </a:r>
            <a:r>
              <a:rPr lang="sl-SI" dirty="0" smtClean="0"/>
              <a:t> Jane Smith.</a:t>
            </a:r>
            <a:endParaRPr lang="en-GB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42009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NASLAVLJANJE OSEB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82751"/>
            <a:ext cx="10178322" cy="4496841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Manj formalno: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A: </a:t>
            </a:r>
            <a:r>
              <a:rPr lang="sl-SI" dirty="0" err="1" smtClean="0"/>
              <a:t>Hello</a:t>
            </a:r>
            <a:r>
              <a:rPr lang="sl-SI" dirty="0"/>
              <a:t>, Mr. Baker!</a:t>
            </a:r>
            <a:br>
              <a:rPr lang="sl-SI" dirty="0"/>
            </a:br>
            <a:r>
              <a:rPr lang="sl-SI" dirty="0" smtClean="0"/>
              <a:t>B: Oh</a:t>
            </a:r>
            <a:r>
              <a:rPr lang="sl-SI" dirty="0"/>
              <a:t>, </a:t>
            </a:r>
            <a:r>
              <a:rPr lang="sl-SI" dirty="0" err="1"/>
              <a:t>just</a:t>
            </a:r>
            <a:r>
              <a:rPr lang="sl-SI" dirty="0"/>
              <a:t> </a:t>
            </a:r>
            <a:r>
              <a:rPr lang="sl-SI" dirty="0" err="1"/>
              <a:t>call</a:t>
            </a:r>
            <a:r>
              <a:rPr lang="sl-SI" dirty="0"/>
              <a:t> me Richard.</a:t>
            </a:r>
            <a:br>
              <a:rPr lang="sl-SI" dirty="0"/>
            </a:br>
            <a:r>
              <a:rPr lang="sl-SI" dirty="0" smtClean="0"/>
              <a:t>A: </a:t>
            </a:r>
            <a:r>
              <a:rPr lang="sl-SI" dirty="0" err="1" smtClean="0"/>
              <a:t>Ok</a:t>
            </a:r>
            <a:r>
              <a:rPr lang="sl-SI" dirty="0"/>
              <a:t>, </a:t>
            </a:r>
            <a:r>
              <a:rPr lang="sl-SI" dirty="0" err="1"/>
              <a:t>I'm</a:t>
            </a:r>
            <a:r>
              <a:rPr lang="sl-SI" dirty="0"/>
              <a:t> Ben. </a:t>
            </a: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Benjamin </a:t>
            </a:r>
            <a:r>
              <a:rPr lang="sl-SI" dirty="0" smtClean="0">
                <a:sym typeface="Wingdings" panose="05000000000000000000" pitchFamily="2" charset="2"/>
              </a:rPr>
              <a:t> Ben</a:t>
            </a:r>
            <a:br>
              <a:rPr lang="sl-SI" dirty="0" smtClean="0">
                <a:sym typeface="Wingdings" panose="05000000000000000000" pitchFamily="2" charset="2"/>
              </a:rPr>
            </a:br>
            <a:r>
              <a:rPr lang="sl-SI" dirty="0" smtClean="0">
                <a:sym typeface="Wingdings" panose="05000000000000000000" pitchFamily="2" charset="2"/>
              </a:rPr>
              <a:t>Richard  Dick</a:t>
            </a:r>
            <a:br>
              <a:rPr lang="sl-SI" dirty="0" smtClean="0">
                <a:sym typeface="Wingdings" panose="05000000000000000000" pitchFamily="2" charset="2"/>
              </a:rPr>
            </a:br>
            <a:r>
              <a:rPr lang="sl-SI" dirty="0" smtClean="0">
                <a:sym typeface="Wingdings" panose="05000000000000000000" pitchFamily="2" charset="2"/>
              </a:rPr>
              <a:t>Robert  Rob/Bob</a:t>
            </a:r>
            <a:br>
              <a:rPr lang="sl-SI" dirty="0" smtClean="0">
                <a:sym typeface="Wingdings" panose="05000000000000000000" pitchFamily="2" charset="2"/>
              </a:rPr>
            </a:br>
            <a:r>
              <a:rPr lang="sl-SI" dirty="0" smtClean="0">
                <a:sym typeface="Wingdings" panose="05000000000000000000" pitchFamily="2" charset="2"/>
              </a:rPr>
              <a:t>Elizabeth  Liz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0390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SAYING GOODBYE</a:t>
            </a:r>
            <a:endParaRPr lang="sl-SI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1884166"/>
              </p:ext>
            </p:extLst>
          </p:nvPr>
        </p:nvGraphicFramePr>
        <p:xfrm>
          <a:off x="1792147" y="1583436"/>
          <a:ext cx="8049167" cy="48514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89762"/>
                <a:gridCol w="4159405"/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POZDRAV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ODZDRAV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It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was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been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nice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meeting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See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again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I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hope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b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Hope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see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again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soon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b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Goodbye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Bye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(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b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Looking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forward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seeing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again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/...</a:t>
                      </a:r>
                      <a:b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Good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day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Good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night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b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Thank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I'll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call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...*</a:t>
                      </a:r>
                      <a:b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Thanks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I'll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 in touch.* (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b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Talk to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soon.*</a:t>
                      </a:r>
                      <a:b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See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 ../at ...</a:t>
                      </a:r>
                      <a:b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See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later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**</a:t>
                      </a:r>
                      <a:b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Let's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drink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sometime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.**</a:t>
                      </a:r>
                      <a:b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must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lunch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together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.**</a:t>
                      </a:r>
                      <a:endParaRPr lang="en-GB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must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catch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up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soon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!**</a:t>
                      </a:r>
                      <a:b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too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b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pleasure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mine.</a:t>
                      </a:r>
                      <a:b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Likewise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see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then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that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would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nice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b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l-S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absolutely</a:t>
                      </a:r>
                      <a:r>
                        <a:rPr lang="sl-S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93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VISITORS</a:t>
            </a:r>
            <a:endParaRPr lang="sl-SI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51678" y="1360449"/>
            <a:ext cx="10178322" cy="51518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l-SI" dirty="0" smtClean="0"/>
              <a:t>SPREJEMANJE GOSTOV:</a:t>
            </a:r>
          </a:p>
          <a:p>
            <a:pPr marL="0" indent="0">
              <a:buNone/>
            </a:pPr>
            <a:r>
              <a:rPr lang="sl-SI" dirty="0" smtClean="0"/>
              <a:t>- Hi</a:t>
            </a:r>
            <a:r>
              <a:rPr lang="sl-SI" dirty="0"/>
              <a:t>, </a:t>
            </a:r>
            <a:r>
              <a:rPr lang="sl-SI" dirty="0" err="1"/>
              <a:t>Hello</a:t>
            </a:r>
            <a:r>
              <a:rPr lang="sl-SI" dirty="0"/>
              <a:t> ... (pozdravi od prej). </a:t>
            </a:r>
            <a:br>
              <a:rPr lang="sl-SI" dirty="0"/>
            </a:br>
            <a:r>
              <a:rPr lang="sl-SI" dirty="0"/>
              <a:t>- </a:t>
            </a:r>
            <a:r>
              <a:rPr lang="sl-SI" dirty="0" err="1"/>
              <a:t>Welcome</a:t>
            </a:r>
            <a:r>
              <a:rPr lang="sl-SI" dirty="0"/>
              <a:t> to ______. How </a:t>
            </a:r>
            <a:r>
              <a:rPr lang="sl-SI" dirty="0" err="1"/>
              <a:t>can</a:t>
            </a:r>
            <a:r>
              <a:rPr lang="sl-SI" dirty="0"/>
              <a:t> I </a:t>
            </a:r>
            <a:r>
              <a:rPr lang="sl-SI" dirty="0" err="1"/>
              <a:t>help</a:t>
            </a:r>
            <a:r>
              <a:rPr lang="sl-SI" dirty="0"/>
              <a:t> </a:t>
            </a:r>
            <a:r>
              <a:rPr lang="sl-SI" dirty="0" err="1"/>
              <a:t>you</a:t>
            </a:r>
            <a:r>
              <a:rPr lang="sl-SI" dirty="0"/>
              <a:t>?</a:t>
            </a:r>
            <a:br>
              <a:rPr lang="sl-SI" dirty="0"/>
            </a:br>
            <a:r>
              <a:rPr lang="sl-SI" dirty="0"/>
              <a:t>- Come in, </a:t>
            </a:r>
            <a:r>
              <a:rPr lang="sl-SI" dirty="0" err="1"/>
              <a:t>please</a:t>
            </a:r>
            <a:r>
              <a:rPr lang="sl-SI" dirty="0"/>
              <a:t>!</a:t>
            </a:r>
            <a:br>
              <a:rPr lang="sl-SI" dirty="0"/>
            </a:br>
            <a:r>
              <a:rPr lang="sl-SI" dirty="0"/>
              <a:t>- Nice to </a:t>
            </a:r>
            <a:r>
              <a:rPr lang="sl-SI" dirty="0" err="1"/>
              <a:t>see</a:t>
            </a:r>
            <a:r>
              <a:rPr lang="sl-SI" dirty="0"/>
              <a:t> </a:t>
            </a:r>
            <a:r>
              <a:rPr lang="sl-SI" dirty="0" err="1"/>
              <a:t>you</a:t>
            </a:r>
            <a:r>
              <a:rPr lang="sl-SI" dirty="0"/>
              <a:t> </a:t>
            </a:r>
            <a:r>
              <a:rPr lang="sl-SI" dirty="0" err="1"/>
              <a:t>again</a:t>
            </a:r>
            <a:r>
              <a:rPr lang="sl-SI" dirty="0"/>
              <a:t>!</a:t>
            </a:r>
            <a:br>
              <a:rPr lang="sl-SI" dirty="0"/>
            </a:br>
            <a:r>
              <a:rPr lang="sl-SI" dirty="0"/>
              <a:t>- Hi, </a:t>
            </a:r>
            <a:r>
              <a:rPr lang="sl-SI" dirty="0" err="1"/>
              <a:t>did</a:t>
            </a:r>
            <a:r>
              <a:rPr lang="sl-SI" dirty="0"/>
              <a:t> </a:t>
            </a:r>
            <a:r>
              <a:rPr lang="sl-SI" dirty="0" err="1"/>
              <a:t>you</a:t>
            </a:r>
            <a:r>
              <a:rPr lang="sl-SI" dirty="0"/>
              <a:t> </a:t>
            </a:r>
            <a:r>
              <a:rPr lang="sl-SI" dirty="0" err="1"/>
              <a:t>have</a:t>
            </a:r>
            <a:r>
              <a:rPr lang="sl-SI" dirty="0"/>
              <a:t> </a:t>
            </a:r>
            <a:r>
              <a:rPr lang="sl-SI" dirty="0" err="1"/>
              <a:t>any</a:t>
            </a:r>
            <a:r>
              <a:rPr lang="sl-SI" dirty="0"/>
              <a:t> </a:t>
            </a:r>
            <a:r>
              <a:rPr lang="sl-SI" dirty="0" err="1"/>
              <a:t>trouble</a:t>
            </a:r>
            <a:r>
              <a:rPr lang="sl-SI" dirty="0"/>
              <a:t> </a:t>
            </a:r>
            <a:r>
              <a:rPr lang="sl-SI" dirty="0" err="1"/>
              <a:t>finding</a:t>
            </a:r>
            <a:r>
              <a:rPr lang="sl-SI" dirty="0"/>
              <a:t> </a:t>
            </a:r>
            <a:r>
              <a:rPr lang="sl-SI" dirty="0" err="1"/>
              <a:t>us</a:t>
            </a:r>
            <a:r>
              <a:rPr lang="sl-SI" dirty="0"/>
              <a:t>?</a:t>
            </a:r>
            <a:br>
              <a:rPr lang="sl-SI" dirty="0"/>
            </a:br>
            <a:r>
              <a:rPr lang="sl-SI" dirty="0"/>
              <a:t>- </a:t>
            </a:r>
            <a:r>
              <a:rPr lang="sl-SI" dirty="0" err="1"/>
              <a:t>It's</a:t>
            </a:r>
            <a:r>
              <a:rPr lang="sl-SI" dirty="0"/>
              <a:t> </a:t>
            </a:r>
            <a:r>
              <a:rPr lang="sl-SI" dirty="0" err="1"/>
              <a:t>been</a:t>
            </a:r>
            <a:r>
              <a:rPr lang="sl-SI" dirty="0"/>
              <a:t> a </a:t>
            </a:r>
            <a:r>
              <a:rPr lang="sl-SI" dirty="0" err="1"/>
              <a:t>while</a:t>
            </a:r>
            <a:r>
              <a:rPr lang="sl-SI" dirty="0"/>
              <a:t> </a:t>
            </a:r>
            <a:r>
              <a:rPr lang="sl-SI" dirty="0" err="1"/>
              <a:t>since</a:t>
            </a:r>
            <a:r>
              <a:rPr lang="sl-SI" dirty="0"/>
              <a:t> </a:t>
            </a:r>
            <a:r>
              <a:rPr lang="sl-SI" dirty="0" err="1"/>
              <a:t>we</a:t>
            </a:r>
            <a:r>
              <a:rPr lang="sl-SI" dirty="0"/>
              <a:t> last </a:t>
            </a:r>
            <a:r>
              <a:rPr lang="sl-SI" dirty="0" err="1"/>
              <a:t>saw</a:t>
            </a:r>
            <a:r>
              <a:rPr lang="sl-SI" dirty="0"/>
              <a:t> </a:t>
            </a:r>
            <a:r>
              <a:rPr lang="sl-SI" dirty="0" err="1"/>
              <a:t>each</a:t>
            </a:r>
            <a:r>
              <a:rPr lang="sl-SI" dirty="0"/>
              <a:t> </a:t>
            </a:r>
            <a:r>
              <a:rPr lang="sl-SI" dirty="0" err="1"/>
              <a:t>other</a:t>
            </a:r>
            <a:r>
              <a:rPr lang="sl-SI" dirty="0"/>
              <a:t> ...</a:t>
            </a:r>
            <a:br>
              <a:rPr lang="sl-SI" dirty="0"/>
            </a:br>
            <a:r>
              <a:rPr lang="sl-SI" dirty="0"/>
              <a:t>- How </a:t>
            </a:r>
            <a:r>
              <a:rPr lang="sl-SI" dirty="0" err="1"/>
              <a:t>was</a:t>
            </a:r>
            <a:r>
              <a:rPr lang="sl-SI" dirty="0"/>
              <a:t> </a:t>
            </a:r>
            <a:r>
              <a:rPr lang="sl-SI" dirty="0" err="1"/>
              <a:t>your</a:t>
            </a:r>
            <a:r>
              <a:rPr lang="sl-SI" dirty="0"/>
              <a:t> </a:t>
            </a:r>
            <a:r>
              <a:rPr lang="sl-SI" dirty="0" err="1"/>
              <a:t>flight</a:t>
            </a:r>
            <a:r>
              <a:rPr lang="sl-SI" dirty="0"/>
              <a:t>/</a:t>
            </a:r>
            <a:r>
              <a:rPr lang="sl-SI" dirty="0" err="1"/>
              <a:t>trip</a:t>
            </a:r>
            <a:r>
              <a:rPr lang="sl-SI" dirty="0"/>
              <a:t>?</a:t>
            </a:r>
            <a:br>
              <a:rPr lang="sl-SI" dirty="0"/>
            </a:br>
            <a:r>
              <a:rPr lang="sl-SI" dirty="0"/>
              <a:t>- </a:t>
            </a:r>
            <a:r>
              <a:rPr lang="sl-SI" dirty="0" err="1"/>
              <a:t>You</a:t>
            </a:r>
            <a:r>
              <a:rPr lang="sl-SI" dirty="0"/>
              <a:t> </a:t>
            </a:r>
            <a:r>
              <a:rPr lang="sl-SI" dirty="0" err="1"/>
              <a:t>can</a:t>
            </a:r>
            <a:r>
              <a:rPr lang="sl-SI" dirty="0"/>
              <a:t> </a:t>
            </a:r>
            <a:r>
              <a:rPr lang="sl-SI" dirty="0" err="1"/>
              <a:t>leave</a:t>
            </a:r>
            <a:r>
              <a:rPr lang="sl-SI" dirty="0"/>
              <a:t> </a:t>
            </a:r>
            <a:r>
              <a:rPr lang="sl-SI" dirty="0" err="1"/>
              <a:t>your</a:t>
            </a:r>
            <a:r>
              <a:rPr lang="sl-SI" dirty="0"/>
              <a:t> </a:t>
            </a:r>
            <a:r>
              <a:rPr lang="sl-SI" dirty="0" err="1"/>
              <a:t>things</a:t>
            </a:r>
            <a:r>
              <a:rPr lang="sl-SI" dirty="0"/>
              <a:t> </a:t>
            </a:r>
            <a:r>
              <a:rPr lang="sl-SI" dirty="0" err="1"/>
              <a:t>here</a:t>
            </a:r>
            <a:r>
              <a:rPr lang="sl-SI" dirty="0"/>
              <a:t>/at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reception</a:t>
            </a:r>
            <a:r>
              <a:rPr lang="sl-SI" dirty="0"/>
              <a:t>.</a:t>
            </a:r>
            <a:br>
              <a:rPr lang="sl-SI" dirty="0"/>
            </a:br>
            <a:r>
              <a:rPr lang="sl-SI" dirty="0"/>
              <a:t>- </a:t>
            </a:r>
            <a:r>
              <a:rPr lang="sl-SI" dirty="0" err="1"/>
              <a:t>Can</a:t>
            </a:r>
            <a:r>
              <a:rPr lang="sl-SI" dirty="0"/>
              <a:t> I take </a:t>
            </a:r>
            <a:r>
              <a:rPr lang="sl-SI" dirty="0" err="1"/>
              <a:t>your</a:t>
            </a:r>
            <a:r>
              <a:rPr lang="sl-SI" dirty="0"/>
              <a:t> </a:t>
            </a:r>
            <a:r>
              <a:rPr lang="sl-SI" dirty="0" err="1"/>
              <a:t>coat</a:t>
            </a:r>
            <a:r>
              <a:rPr lang="sl-SI" dirty="0"/>
              <a:t>/</a:t>
            </a:r>
            <a:r>
              <a:rPr lang="sl-SI" dirty="0" err="1"/>
              <a:t>jacket</a:t>
            </a:r>
            <a:r>
              <a:rPr lang="sl-SI" dirty="0"/>
              <a:t>?</a:t>
            </a:r>
            <a:br>
              <a:rPr lang="sl-SI" dirty="0"/>
            </a:br>
            <a:r>
              <a:rPr lang="sl-SI" dirty="0"/>
              <a:t>- Let me take </a:t>
            </a:r>
            <a:r>
              <a:rPr lang="sl-SI" dirty="0" err="1"/>
              <a:t>you</a:t>
            </a:r>
            <a:r>
              <a:rPr lang="sl-SI" dirty="0"/>
              <a:t> </a:t>
            </a:r>
            <a:r>
              <a:rPr lang="sl-SI" dirty="0" err="1"/>
              <a:t>around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company</a:t>
            </a:r>
            <a:r>
              <a:rPr lang="sl-SI" dirty="0"/>
              <a:t>.</a:t>
            </a:r>
            <a:br>
              <a:rPr lang="sl-SI" dirty="0"/>
            </a:br>
            <a:r>
              <a:rPr lang="sl-SI" dirty="0"/>
              <a:t>- </a:t>
            </a:r>
            <a:r>
              <a:rPr lang="sl-SI" dirty="0" err="1"/>
              <a:t>If</a:t>
            </a:r>
            <a:r>
              <a:rPr lang="sl-SI" dirty="0"/>
              <a:t> </a:t>
            </a:r>
            <a:r>
              <a:rPr lang="sl-SI" dirty="0" err="1"/>
              <a:t>you'd</a:t>
            </a:r>
            <a:r>
              <a:rPr lang="sl-SI" dirty="0"/>
              <a:t> like to come </a:t>
            </a:r>
            <a:r>
              <a:rPr lang="sl-SI" dirty="0" err="1"/>
              <a:t>this</a:t>
            </a:r>
            <a:r>
              <a:rPr lang="sl-SI" dirty="0"/>
              <a:t> </a:t>
            </a:r>
            <a:r>
              <a:rPr lang="sl-SI" dirty="0" err="1"/>
              <a:t>way</a:t>
            </a:r>
            <a:r>
              <a:rPr lang="sl-SI" dirty="0"/>
              <a:t> ...</a:t>
            </a:r>
            <a:br>
              <a:rPr lang="sl-SI" dirty="0"/>
            </a:br>
            <a:r>
              <a:rPr lang="sl-SI" dirty="0"/>
              <a:t>- </a:t>
            </a:r>
            <a:r>
              <a:rPr lang="sl-SI" dirty="0" err="1"/>
              <a:t>Let's</a:t>
            </a:r>
            <a:r>
              <a:rPr lang="sl-SI" dirty="0"/>
              <a:t> go </a:t>
            </a:r>
            <a:r>
              <a:rPr lang="sl-SI" dirty="0" err="1"/>
              <a:t>into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office</a:t>
            </a:r>
            <a:r>
              <a:rPr lang="sl-SI" dirty="0" smtClean="0"/>
              <a:t>.</a:t>
            </a:r>
          </a:p>
          <a:p>
            <a:pPr>
              <a:buFontTx/>
              <a:buChar char="-"/>
            </a:pPr>
            <a:endParaRPr lang="sl-SI" dirty="0"/>
          </a:p>
          <a:p>
            <a:pPr marL="0" indent="0">
              <a:buNone/>
            </a:pPr>
            <a:r>
              <a:rPr lang="sl-SI" dirty="0"/>
              <a:t>- </a:t>
            </a:r>
            <a:r>
              <a:rPr lang="sl-SI" dirty="0" err="1"/>
              <a:t>Please</a:t>
            </a:r>
            <a:r>
              <a:rPr lang="sl-SI" dirty="0"/>
              <a:t>, </a:t>
            </a:r>
            <a:r>
              <a:rPr lang="sl-SI" dirty="0" err="1"/>
              <a:t>have</a:t>
            </a:r>
            <a:r>
              <a:rPr lang="sl-SI" dirty="0"/>
              <a:t> a </a:t>
            </a:r>
            <a:r>
              <a:rPr lang="sl-SI" dirty="0" err="1"/>
              <a:t>seat</a:t>
            </a:r>
            <a:r>
              <a:rPr lang="sl-SI" dirty="0"/>
              <a:t>./take a </a:t>
            </a:r>
            <a:r>
              <a:rPr lang="sl-SI" dirty="0" err="1"/>
              <a:t>seat</a:t>
            </a:r>
            <a:r>
              <a:rPr lang="sl-SI" dirty="0"/>
              <a:t/>
            </a:r>
            <a:br>
              <a:rPr lang="sl-SI" dirty="0"/>
            </a:br>
            <a:r>
              <a:rPr lang="sl-SI" dirty="0"/>
              <a:t>- </a:t>
            </a:r>
            <a:r>
              <a:rPr lang="sl-SI" dirty="0" err="1"/>
              <a:t>Please</a:t>
            </a:r>
            <a:r>
              <a:rPr lang="sl-SI" dirty="0"/>
              <a:t> </a:t>
            </a:r>
            <a:r>
              <a:rPr lang="sl-SI" dirty="0" err="1"/>
              <a:t>join</a:t>
            </a:r>
            <a:r>
              <a:rPr lang="sl-SI" dirty="0"/>
              <a:t> </a:t>
            </a:r>
            <a:r>
              <a:rPr lang="sl-SI" dirty="0" err="1"/>
              <a:t>us</a:t>
            </a:r>
            <a:r>
              <a:rPr lang="sl-SI" dirty="0"/>
              <a:t> at </a:t>
            </a:r>
            <a:r>
              <a:rPr lang="sl-SI" dirty="0" err="1"/>
              <a:t>the</a:t>
            </a:r>
            <a:r>
              <a:rPr lang="sl-SI" dirty="0"/>
              <a:t> table.</a:t>
            </a:r>
            <a:br>
              <a:rPr lang="sl-SI" dirty="0"/>
            </a:br>
            <a:r>
              <a:rPr lang="sl-SI" dirty="0"/>
              <a:t>- </a:t>
            </a:r>
            <a:r>
              <a:rPr lang="sl-SI" dirty="0" err="1"/>
              <a:t>Have</a:t>
            </a:r>
            <a:r>
              <a:rPr lang="sl-SI" dirty="0"/>
              <a:t> a </a:t>
            </a:r>
            <a:r>
              <a:rPr lang="sl-SI" dirty="0" err="1"/>
              <a:t>seat</a:t>
            </a:r>
            <a:r>
              <a:rPr lang="sl-SI" dirty="0"/>
              <a:t> (</a:t>
            </a:r>
            <a:r>
              <a:rPr lang="sl-SI" dirty="0" err="1"/>
              <a:t>inf</a:t>
            </a:r>
            <a:r>
              <a:rPr lang="sl-SI" dirty="0"/>
              <a:t>).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4163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VISITORS</a:t>
            </a:r>
            <a:endParaRPr lang="sl-SI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51678" y="1360449"/>
            <a:ext cx="10178322" cy="5151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l-SI" dirty="0" smtClean="0"/>
              <a:t>NEKAJ PONUDIMO: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l-SI" dirty="0"/>
          </a:p>
          <a:p>
            <a:pPr marL="0" indent="0">
              <a:buFont typeface="Arial" panose="020B0604020202020204" pitchFamily="34" charset="0"/>
              <a:buNone/>
            </a:pPr>
            <a:endParaRPr lang="sl-SI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9607109"/>
              </p:ext>
            </p:extLst>
          </p:nvPr>
        </p:nvGraphicFramePr>
        <p:xfrm>
          <a:off x="1892508" y="1874517"/>
          <a:ext cx="8049167" cy="44805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89762"/>
                <a:gridCol w="4159405"/>
              </a:tblGrid>
              <a:tr h="370840">
                <a:tc>
                  <a:txBody>
                    <a:bodyPr/>
                    <a:lstStyle/>
                    <a:p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Would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like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something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drink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while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wait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)?</a:t>
                      </a:r>
                      <a:b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Would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like a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drink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b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Would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like some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coffee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water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b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glass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water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b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get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b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get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something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b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How do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take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your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coffee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b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How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would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like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your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coffee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b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sugar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 How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many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sugars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b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Sorry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don't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...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get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..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instead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b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Please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help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yourself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biscuits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coffee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...</a:t>
                      </a:r>
                      <a:b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Here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are.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A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cup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coffee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please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Some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water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juice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would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nice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thank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b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Just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black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no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sugar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milk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sugar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Could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sweetner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instead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sugar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l-SI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please</a:t>
                      </a:r>
                      <a:r>
                        <a:rPr lang="sl-SI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n-GB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763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Moje Znanje">
      <a:majorFont>
        <a:latin typeface="Berlin Sans FB"/>
        <a:ea typeface=""/>
        <a:cs typeface=""/>
      </a:majorFont>
      <a:minorFont>
        <a:latin typeface="Berlin Sans FB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je Znanje PowerPoint template" id="{EE203216-807A-4B81-9BEA-6D212EA3C112}" vid="{253455AD-3734-4BB4-BFB2-9F06F96C7CE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MojeZnanje_PPT_template</Template>
  <TotalTime>1535</TotalTime>
  <Words>1226</Words>
  <Application>Microsoft Office PowerPoint</Application>
  <PresentationFormat>Widescreen</PresentationFormat>
  <Paragraphs>243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Berlin Sans FB</vt:lpstr>
      <vt:lpstr>Calibri</vt:lpstr>
      <vt:lpstr>Gill Sans MT</vt:lpstr>
      <vt:lpstr>Times New Roman</vt:lpstr>
      <vt:lpstr>Wingdings</vt:lpstr>
      <vt:lpstr>Badge</vt:lpstr>
      <vt:lpstr>BUSINESS ENGLISH</vt:lpstr>
      <vt:lpstr>O AVTORICI</vt:lpstr>
      <vt:lpstr>GREETINGS</vt:lpstr>
      <vt:lpstr>GREETINGS</vt:lpstr>
      <vt:lpstr>NASLAVLJANJE OSEB</vt:lpstr>
      <vt:lpstr>NASLAVLJANJE OSEB</vt:lpstr>
      <vt:lpstr>SAYING GOODBYE</vt:lpstr>
      <vt:lpstr>VISITORS</vt:lpstr>
      <vt:lpstr>VISITORS</vt:lpstr>
      <vt:lpstr>VISITORS</vt:lpstr>
      <vt:lpstr>INTRODUCTION</vt:lpstr>
      <vt:lpstr>INTRODUCTION</vt:lpstr>
      <vt:lpstr>INTRODUCTION</vt:lpstr>
      <vt:lpstr>INTRODUCING OUR COMPANY</vt:lpstr>
      <vt:lpstr>INTRODUCING OUR COUNTRY</vt:lpstr>
      <vt:lpstr>PREDSTAVITEV</vt:lpstr>
      <vt:lpstr>PRIMER</vt:lpstr>
      <vt:lpstr>PRIMER</vt:lpstr>
      <vt:lpstr>SMALL TALK</vt:lpstr>
      <vt:lpstr>SMALL TALK</vt:lpstr>
      <vt:lpstr>SMALL TALK</vt:lpstr>
      <vt:lpstr>COMMUNICATION PROBLEMS</vt:lpstr>
      <vt:lpstr>USEFUL VOCABULARY</vt:lpstr>
      <vt:lpstr>USEFUL VOCABULARY</vt:lpstr>
      <vt:lpstr>USEFUL VOCABULARY</vt:lpstr>
      <vt:lpstr>USEFUL VOCABULARY</vt:lpstr>
      <vt:lpstr>USEFUL VOCABULARY</vt:lpstr>
      <vt:lpstr>USEFUL VOCABULARY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ENGLISH</dc:title>
  <dc:creator>Maruša</dc:creator>
  <cp:lastModifiedBy>Maruša</cp:lastModifiedBy>
  <cp:revision>20</cp:revision>
  <dcterms:created xsi:type="dcterms:W3CDTF">2017-09-20T18:32:24Z</dcterms:created>
  <dcterms:modified xsi:type="dcterms:W3CDTF">2018-06-18T12:42:16Z</dcterms:modified>
</cp:coreProperties>
</file>